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B82EB-4715-49F1-BF66-6A5811C2E48B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D1BA8-DA27-444D-9972-5ED15E16D8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2" y="1"/>
            <a:ext cx="91389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1" name="Picture 1" descr="C:\Users\Aoug\Desktop\dzwiki-site-directorates-education-wilaya-wad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218461" cy="1728192"/>
          </a:xfrm>
          <a:prstGeom prst="rect">
            <a:avLst/>
          </a:prstGeom>
          <a:noFill/>
        </p:spPr>
      </p:pic>
      <p:sp>
        <p:nvSpPr>
          <p:cNvPr id="25603" name="AutoShape 3" descr="نتيجة بحث الصور عن نبات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605" name="AutoShape 5" descr="نتيجة بحث الصور عن نبات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67836" y="2492896"/>
            <a:ext cx="611898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solidFill>
                  <a:srgbClr val="FFFF00"/>
                </a:solidFill>
              </a:rPr>
              <a:t>الميدان </a:t>
            </a:r>
            <a:r>
              <a:rPr lang="ar-SA" sz="2800" b="1" dirty="0" err="1">
                <a:solidFill>
                  <a:srgbClr val="FFFF00"/>
                </a:solidFill>
              </a:rPr>
              <a:t>الثاني:</a:t>
            </a:r>
            <a:r>
              <a:rPr lang="ar-SA" sz="2800" b="1" dirty="0">
                <a:solidFill>
                  <a:srgbClr val="FFFF00"/>
                </a:solidFill>
              </a:rPr>
              <a:t> </a:t>
            </a:r>
            <a:r>
              <a:rPr lang="ar-DZ" sz="2800" b="1" dirty="0">
                <a:solidFill>
                  <a:srgbClr val="FFFF00"/>
                </a:solidFill>
              </a:rPr>
              <a:t>الانسان </a:t>
            </a:r>
            <a:r>
              <a:rPr lang="ar-DZ" sz="2800" b="1" dirty="0" smtClean="0">
                <a:solidFill>
                  <a:srgbClr val="FFFF00"/>
                </a:solidFill>
              </a:rPr>
              <a:t>والمحيط</a:t>
            </a:r>
          </a:p>
          <a:p>
            <a:pPr algn="r" rtl="1"/>
            <a:r>
              <a:rPr lang="ar-SA" sz="2800" b="1" dirty="0" smtClean="0">
                <a:solidFill>
                  <a:srgbClr val="FFFF00"/>
                </a:solidFill>
              </a:rPr>
              <a:t>المقطع </a:t>
            </a:r>
            <a:r>
              <a:rPr lang="ar-SA" sz="2800" b="1" dirty="0" err="1">
                <a:solidFill>
                  <a:srgbClr val="FFFF00"/>
                </a:solidFill>
              </a:rPr>
              <a:t>الأول:</a:t>
            </a:r>
            <a:r>
              <a:rPr lang="ar-SA" sz="2800" b="1" dirty="0">
                <a:solidFill>
                  <a:srgbClr val="FFFF00"/>
                </a:solidFill>
              </a:rPr>
              <a:t> </a:t>
            </a:r>
            <a:r>
              <a:rPr lang="ar-DZ" sz="2800" b="1" dirty="0">
                <a:solidFill>
                  <a:srgbClr val="FFFF00"/>
                </a:solidFill>
              </a:rPr>
              <a:t>التغذية عند النبات </a:t>
            </a:r>
            <a:r>
              <a:rPr lang="ar-DZ" sz="2800" b="1" dirty="0" smtClean="0">
                <a:solidFill>
                  <a:srgbClr val="FFFF00"/>
                </a:solidFill>
              </a:rPr>
              <a:t>الأخضر</a:t>
            </a:r>
          </a:p>
          <a:p>
            <a:pPr algn="r" rtl="1"/>
            <a:r>
              <a:rPr lang="ar-SA" sz="2800" b="1" dirty="0">
                <a:solidFill>
                  <a:srgbClr val="FFFF00"/>
                </a:solidFill>
              </a:rPr>
              <a:t>المورد التعلمي </a:t>
            </a:r>
            <a:r>
              <a:rPr lang="ar-DZ" sz="2800" b="1" dirty="0" smtClean="0">
                <a:solidFill>
                  <a:srgbClr val="FFFF00"/>
                </a:solidFill>
              </a:rPr>
              <a:t>2</a:t>
            </a:r>
            <a:r>
              <a:rPr lang="ar-SA" sz="2800" b="1" dirty="0" err="1" smtClean="0">
                <a:solidFill>
                  <a:srgbClr val="FFFF00"/>
                </a:solidFill>
              </a:rPr>
              <a:t>:</a:t>
            </a:r>
            <a:r>
              <a:rPr lang="ar-SA" sz="2800" b="1" dirty="0" smtClean="0">
                <a:solidFill>
                  <a:srgbClr val="FFFF00"/>
                </a:solidFill>
              </a:rPr>
              <a:t> </a:t>
            </a:r>
            <a:r>
              <a:rPr lang="ar-DZ" sz="2800" b="1" dirty="0" smtClean="0">
                <a:solidFill>
                  <a:srgbClr val="FFFF00"/>
                </a:solidFill>
              </a:rPr>
              <a:t>المحلول المعدني ومقر امتصاصه</a:t>
            </a:r>
            <a:endParaRPr lang="fr-FR" sz="2800" b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334780"/>
            <a:ext cx="4876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2800" b="1" dirty="0" smtClean="0">
                <a:solidFill>
                  <a:schemeClr val="bg1"/>
                </a:solidFill>
              </a:rPr>
              <a:t>إعداد الاستاذ: بن عبد المولى محمد لمين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36712"/>
            <a:ext cx="91440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1578" y="0"/>
            <a:ext cx="60424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84785"/>
            <a:ext cx="138112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996952"/>
            <a:ext cx="152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653136"/>
            <a:ext cx="1368152" cy="150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7336010" cy="25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084" y="102777"/>
            <a:ext cx="903649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000" b="1" dirty="0" smtClean="0"/>
              <a:t>مقر امتصاص المحلول المعدني</a:t>
            </a:r>
            <a:endParaRPr lang="fr-FR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689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نتيجة بحث الصور عن ‪les poils absorbants‬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404664"/>
            <a:ext cx="8312129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6005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556792"/>
            <a:ext cx="5029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454754" cy="302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692696"/>
            <a:ext cx="83884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لنمو النبات الأخضر نمو طبيعي جيد يجب توفر العناصر المعدنية </a:t>
            </a:r>
            <a:r>
              <a:rPr kumimoji="0" lang="ar-D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الأساسية (</a:t>
            </a:r>
            <a:r>
              <a:rPr kumimoji="0" lang="fr-FR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N-P-K</a:t>
            </a:r>
            <a:r>
              <a:rPr kumimoji="0" lang="ar-D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) </a:t>
            </a:r>
            <a:r>
              <a:rPr kumimoji="0" lang="ar-D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, أي نقص في ذلك أو إفراط في الأملاح سيؤثر سلبا على نمو النبات(ذبول وموت</a:t>
            </a:r>
            <a:r>
              <a:rPr kumimoji="0" lang="ar-D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).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DZ" sz="4800" b="1" dirty="0" smtClean="0">
                <a:solidFill>
                  <a:srgbClr val="FF0000"/>
                </a:solidFill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مقر امتصاص المحلول </a:t>
            </a:r>
            <a:r>
              <a:rPr lang="ar-DZ" sz="4800" b="1" dirty="0" err="1" smtClean="0">
                <a:solidFill>
                  <a:srgbClr val="FF0000"/>
                </a:solidFill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المعدني:</a:t>
            </a:r>
            <a:endParaRPr kumimoji="0" lang="ar-DZ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abic Typesetting" pitchFamily="66" charset="-78"/>
              <a:ea typeface="Calibri" pitchFamily="34" charset="0"/>
              <a:cs typeface="Arabic Typesetting" pitchFamily="66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مقر امتصاص المحلول المعدني من التربة هو الأوبار الموجودة في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الجذر.</a:t>
            </a:r>
            <a:endParaRPr kumimoji="0" lang="ar-SA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79</Words>
  <Application>Microsoft Office PowerPoint</Application>
  <PresentationFormat>Affichage à l'écran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Aoug</dc:creator>
  <cp:lastModifiedBy>Aoug</cp:lastModifiedBy>
  <cp:revision>21</cp:revision>
  <dcterms:created xsi:type="dcterms:W3CDTF">2017-01-21T19:49:13Z</dcterms:created>
  <dcterms:modified xsi:type="dcterms:W3CDTF">2017-01-23T17:00:26Z</dcterms:modified>
</cp:coreProperties>
</file>