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8"/>
  </p:notesMasterIdLst>
  <p:sldIdLst>
    <p:sldId id="385" r:id="rId3"/>
    <p:sldId id="277" r:id="rId4"/>
    <p:sldId id="310" r:id="rId5"/>
    <p:sldId id="393" r:id="rId6"/>
    <p:sldId id="394" r:id="rId7"/>
    <p:sldId id="395" r:id="rId8"/>
    <p:sldId id="396" r:id="rId9"/>
    <p:sldId id="398" r:id="rId10"/>
    <p:sldId id="397" r:id="rId11"/>
    <p:sldId id="399" r:id="rId12"/>
    <p:sldId id="400" r:id="rId13"/>
    <p:sldId id="401" r:id="rId14"/>
    <p:sldId id="402" r:id="rId15"/>
    <p:sldId id="403" r:id="rId16"/>
    <p:sldId id="36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Introduction" id="{CB6BBEF7-9717-4733-A929-535518E6EBF6}">
          <p14:sldIdLst>
            <p14:sldId id="277"/>
            <p14:sldId id="310"/>
            <p14:sldId id="348"/>
            <p14:sldId id="331"/>
            <p14:sldId id="316"/>
            <p14:sldId id="258"/>
            <p14:sldId id="313"/>
            <p14:sldId id="314"/>
            <p14:sldId id="325"/>
            <p14:sldId id="317"/>
            <p14:sldId id="345"/>
            <p14:sldId id="318"/>
            <p14:sldId id="319"/>
            <p14:sldId id="320"/>
            <p14:sldId id="360"/>
            <p14:sldId id="309"/>
            <p14:sldId id="358"/>
            <p14:sldId id="359"/>
          </p14:sldIdLst>
        </p14:section>
        <p14:section name="Author Your Presentation" id="{16378913-E5ED-4281-BAF5-F1F938CB0BED}">
          <p14:sldIdLst>
            <p14:sldId id="278"/>
            <p14:sldId id="341"/>
            <p14:sldId id="352"/>
            <p14:sldId id="332"/>
            <p14:sldId id="333"/>
            <p14:sldId id="334"/>
            <p14:sldId id="361"/>
            <p14:sldId id="362"/>
            <p14:sldId id="363"/>
            <p14:sldId id="364"/>
            <p14:sldId id="365"/>
            <p14:sldId id="335"/>
            <p14:sldId id="353"/>
            <p14:sldId id="372"/>
            <p14:sldId id="336"/>
            <p14:sldId id="338"/>
            <p14:sldId id="368"/>
            <p14:sldId id="369"/>
            <p14:sldId id="342"/>
            <p14:sldId id="343"/>
            <p14:sldId id="370"/>
            <p14:sldId id="339"/>
            <p14:sldId id="366"/>
            <p14:sldId id="356"/>
            <p14:sldId id="354"/>
            <p14:sldId id="355"/>
            <p14:sldId id="346"/>
            <p14:sldId id="351"/>
            <p14:sldId id="347"/>
            <p14:sldId id="349"/>
            <p14:sldId id="371"/>
            <p14:sldId id="373"/>
          </p14:sldIdLst>
        </p14:section>
        <p14:section name="Enrich Your Presentation" id="{E2D565D1-BA5E-44E6-A40E-50A644912248}">
          <p14:sldIdLst>
            <p14:sldId id="350"/>
            <p14:sldId id="367"/>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6600CC"/>
    <a:srgbClr val="0000FF"/>
    <a:srgbClr val="000000"/>
  </p:clrMru>
  <p:extLst>
    <p:ext uri="{E76CE94A-603C-4142-B9EB-6D1370010A27}">
      <p14:discardImageEditData xmlns:p14="http://schemas.microsoft.com/office/powerpoint/2010/main" xmlns="" val="1"/>
    </p:ext>
    <p:ext uri="{D31A062A-798A-4329-ABDD-BBA856620510}">
      <p14:defaultImageDpi xmlns:p14="http://schemas.microsoft.com/office/powerpoint/2010/main" xmlns="" val="96"/>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262" autoAdjust="0"/>
    <p:restoredTop sz="89825" autoAdjust="0"/>
  </p:normalViewPr>
  <p:slideViewPr>
    <p:cSldViewPr>
      <p:cViewPr varScale="1">
        <p:scale>
          <a:sx n="65" d="100"/>
          <a:sy n="65" d="100"/>
        </p:scale>
        <p:origin x="-1632" y="-108"/>
      </p:cViewPr>
      <p:guideLst>
        <p:guide orient="horz" pos="2160"/>
        <p:guide pos="2880"/>
      </p:guideLst>
    </p:cSldViewPr>
  </p:slideViewPr>
  <p:outlineViewPr>
    <p:cViewPr>
      <p:scale>
        <a:sx n="33" d="100"/>
        <a:sy n="33" d="100"/>
      </p:scale>
      <p:origin x="0" y="198"/>
    </p:cViewPr>
  </p:outlin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F830A1-3891-4B82-A120-081866556DA0}" type="datetimeFigureOut">
              <a:rPr lang="en-US" smtClean="0"/>
              <a:pPr/>
              <a:t>10/5/2014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CC9574-A819-4FE4-99A7-1E27AD09ADC2}" type="slidenum">
              <a:rPr lang="en-US" smtClean="0"/>
              <a:pPr/>
              <a:t>‹#›</a:t>
            </a:fld>
            <a:endParaRPr lang="en-US" dirty="0"/>
          </a:p>
        </p:txBody>
      </p:sp>
    </p:spTree>
    <p:extLst>
      <p:ext uri="{BB962C8B-B14F-4D97-AF65-F5344CB8AC3E}">
        <p14:creationId xmlns:p14="http://schemas.microsoft.com/office/powerpoint/2010/main" xmlns="" val="1164317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presentation demonstrates the new capabilities of PowerPoint and it is best viewed in Slide Show. These slides are designed to give you great ideas for the presentations you’ll create in PowerPoint 2010!</a:t>
            </a:r>
          </a:p>
          <a:p>
            <a:endParaRPr lang="en-US" dirty="0" smtClean="0"/>
          </a:p>
          <a:p>
            <a:r>
              <a:rPr lang="en-US" dirty="0" smtClean="0"/>
              <a:t>For more sample templates, click the File tab, and then on the New tab, click Sample Templates.</a:t>
            </a:r>
          </a:p>
        </p:txBody>
      </p:sp>
      <p:sp>
        <p:nvSpPr>
          <p:cNvPr id="4" name="Slide Number Placeholder 3"/>
          <p:cNvSpPr>
            <a:spLocks noGrp="1"/>
          </p:cNvSpPr>
          <p:nvPr>
            <p:ph type="sldNum" sz="quarter" idx="10"/>
          </p:nvPr>
        </p:nvSpPr>
        <p:spPr/>
        <p:txBody>
          <a:bodyPr/>
          <a:lstStyle/>
          <a:p>
            <a:fld id="{58CC9574-A819-4FE4-99A7-1E27AD09ADC2}" type="slidenum">
              <a:rPr lang="en-US" smtClean="0"/>
              <a:pPr/>
              <a:t>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pPr/>
              <a:t>15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stretch>
            <a:fillRect/>
          </a:stretch>
        </p:blipFill>
        <p:spPr>
          <a:xfrm>
            <a:off x="20548" y="20547"/>
            <a:ext cx="3498527" cy="2825393"/>
          </a:xfrm>
          <a:prstGeom prst="rect">
            <a:avLst/>
          </a:prstGeom>
        </p:spPr>
      </p:pic>
      <p:pic>
        <p:nvPicPr>
          <p:cNvPr id="8" name="Picture 7"/>
          <p:cNvPicPr>
            <a:picLocks noChangeAspect="1"/>
          </p:cNvPicPr>
          <p:nvPr userDrawn="1"/>
        </p:nvPicPr>
        <p:blipFill>
          <a:blip r:embed="rId3" cstate="print"/>
          <a:stretch>
            <a:fillRect/>
          </a:stretch>
        </p:blipFill>
        <p:spPr>
          <a:xfrm>
            <a:off x="3503486" y="20548"/>
            <a:ext cx="5624418" cy="2825496"/>
          </a:xfrm>
          <a:prstGeom prst="rect">
            <a:avLst/>
          </a:prstGeom>
        </p:spPr>
      </p:pic>
      <p:pic>
        <p:nvPicPr>
          <p:cNvPr id="9" name="Picture 8"/>
          <p:cNvPicPr>
            <a:picLocks noChangeAspect="1"/>
          </p:cNvPicPr>
          <p:nvPr userDrawn="1"/>
        </p:nvPicPr>
        <p:blipFill>
          <a:blip r:embed="rId4" cstate="print"/>
          <a:stretch>
            <a:fillRect/>
          </a:stretch>
        </p:blipFill>
        <p:spPr>
          <a:xfrm>
            <a:off x="20923" y="2818500"/>
            <a:ext cx="7668994" cy="2296266"/>
          </a:xfrm>
          <a:prstGeom prst="rect">
            <a:avLst/>
          </a:prstGeom>
        </p:spPr>
      </p:pic>
      <p:pic>
        <p:nvPicPr>
          <p:cNvPr id="10" name="Picture 9"/>
          <p:cNvPicPr>
            <a:picLocks noChangeAspect="1"/>
          </p:cNvPicPr>
          <p:nvPr userDrawn="1"/>
        </p:nvPicPr>
        <p:blipFill>
          <a:blip r:embed="rId5" cstate="print"/>
          <a:stretch>
            <a:fillRect/>
          </a:stretch>
        </p:blipFill>
        <p:spPr>
          <a:xfrm>
            <a:off x="7662119" y="2819400"/>
            <a:ext cx="1461333" cy="2293850"/>
          </a:xfrm>
          <a:prstGeom prst="rect">
            <a:avLst/>
          </a:prstGeom>
        </p:spPr>
      </p:pic>
      <p:pic>
        <p:nvPicPr>
          <p:cNvPr id="11" name="Picture 10"/>
          <p:cNvPicPr>
            <a:picLocks/>
          </p:cNvPicPr>
          <p:nvPr userDrawn="1"/>
        </p:nvPicPr>
        <p:blipFill>
          <a:blip r:embed="rId6" cstate="print"/>
          <a:stretch>
            <a:fillRect/>
          </a:stretch>
        </p:blipFill>
        <p:spPr>
          <a:xfrm>
            <a:off x="20548" y="5089818"/>
            <a:ext cx="9098280" cy="1737360"/>
          </a:xfrm>
          <a:prstGeom prst="rect">
            <a:avLst/>
          </a:prstGeom>
        </p:spPr>
      </p:pic>
      <p:sp>
        <p:nvSpPr>
          <p:cNvPr id="14" name="Rectangle 13"/>
          <p:cNvSpPr/>
          <p:nvPr userDrawn="1"/>
        </p:nvSpPr>
        <p:spPr>
          <a:xfrm>
            <a:off x="8755230" y="2469776"/>
            <a:ext cx="304800" cy="152400"/>
          </a:xfrm>
          <a:prstGeom prst="rect">
            <a:avLst/>
          </a:prstGeom>
          <a:solidFill>
            <a:srgbClr val="F274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47F28"/>
              </a:solidFill>
            </a:endParaRPr>
          </a:p>
        </p:txBody>
      </p:sp>
      <p:sp>
        <p:nvSpPr>
          <p:cNvPr id="4" name="Date Placeholder 3"/>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10/5/2014</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
        <p:nvSpPr>
          <p:cNvPr id="15" name="Text Placeholder 15"/>
          <p:cNvSpPr>
            <a:spLocks noGrp="1"/>
          </p:cNvSpPr>
          <p:nvPr>
            <p:ph type="body" sz="quarter" idx="14" hasCustomPrompt="1"/>
          </p:nvPr>
        </p:nvSpPr>
        <p:spPr>
          <a:xfrm>
            <a:off x="3581400" y="1295400"/>
            <a:ext cx="5105400" cy="1416269"/>
          </a:xfrm>
        </p:spPr>
        <p:txBody>
          <a:bodyPr anchor="b">
            <a:normAutofit/>
          </a:bodyPr>
          <a:lstStyle>
            <a:lvl1pPr algn="r">
              <a:buNone/>
              <a:defRPr lang="en-US" sz="2200" kern="1200" dirty="0" smtClean="0">
                <a:solidFill>
                  <a:schemeClr val="tx1">
                    <a:lumMod val="75000"/>
                    <a:lumOff val="25000"/>
                  </a:schemeClr>
                </a:solidFill>
                <a:latin typeface="Calibri" pitchFamily="34" charset="0"/>
                <a:ea typeface="+mn-ea"/>
                <a:cs typeface="+mn-cs"/>
              </a:defRPr>
            </a:lvl1pPr>
          </a:lstStyle>
          <a:p>
            <a:pPr lvl="0"/>
            <a:r>
              <a:rPr lang="en-US" dirty="0" smtClean="0"/>
              <a:t>Click to edit Master subtitle style</a:t>
            </a:r>
            <a:endParaRPr lang="en-US" dirty="0"/>
          </a:p>
        </p:txBody>
      </p:sp>
      <p:sp>
        <p:nvSpPr>
          <p:cNvPr id="2" name="Title 1"/>
          <p:cNvSpPr>
            <a:spLocks noGrp="1"/>
          </p:cNvSpPr>
          <p:nvPr>
            <p:ph type="title"/>
          </p:nvPr>
        </p:nvSpPr>
        <p:spPr>
          <a:xfrm>
            <a:off x="106344" y="4114800"/>
            <a:ext cx="7315200" cy="914400"/>
          </a:xfrm>
        </p:spPr>
        <p:txBody>
          <a:bodyPr anchor="b" anchorCtr="0">
            <a:normAutofit/>
          </a:bodyPr>
          <a:lstStyle>
            <a:lvl1pPr marL="0" indent="0">
              <a:defRPr lang="en-US" sz="3600" b="1" kern="1200" baseline="0">
                <a:solidFill>
                  <a:schemeClr val="bg1"/>
                </a:solidFill>
                <a:latin typeface="Arial" pitchFamily="34" charset="0"/>
                <a:ea typeface="+mn-ea"/>
                <a:cs typeface="Arial" pitchFamily="34" charset="0"/>
              </a:defRPr>
            </a:lvl1pPr>
          </a:lstStyle>
          <a:p>
            <a:pPr marL="342900" lvl="0" indent="-342900" algn="l" defTabSz="914400" rtl="0" eaLnBrk="1" latinLnBrk="0" hangingPunct="1">
              <a:spcBef>
                <a:spcPct val="20000"/>
              </a:spcBef>
              <a:buFont typeface="Arial" pitchFamily="34" charset="0"/>
              <a:buNone/>
            </a:pPr>
            <a:r>
              <a:rPr lang="en-US" smtClean="0"/>
              <a:t>Click to edit Master title style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 calcmode="lin" valueType="num">
                                      <p:cBhvr additive="base">
                                        <p:cTn id="15"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15">
                                            <p:txEl>
                                              <p:pRg st="0" end="0"/>
                                            </p:txEl>
                                          </p:spTgt>
                                        </p:tgtEl>
                                        <p:attrNameLst>
                                          <p:attrName>ppt_y</p:attrName>
                                        </p:attrNameLst>
                                      </p:cBhvr>
                                      <p:tavLst>
                                        <p:tav tm="0">
                                          <p:val>
                                            <p:strVal val="#ppt_y"/>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anim calcmode="lin" valueType="num">
                                      <p:cBhvr>
                                        <p:cTn id="20" dur="500" fill="hold"/>
                                        <p:tgtEl>
                                          <p:spTgt spid="11"/>
                                        </p:tgtEl>
                                        <p:attrNameLst>
                                          <p:attrName>ppt_x</p:attrName>
                                        </p:attrNameLst>
                                      </p:cBhvr>
                                      <p:tavLst>
                                        <p:tav tm="0">
                                          <p:val>
                                            <p:strVal val="#ppt_x"/>
                                          </p:val>
                                        </p:tav>
                                        <p:tav tm="100000">
                                          <p:val>
                                            <p:strVal val="#ppt_x"/>
                                          </p:val>
                                        </p:tav>
                                      </p:tavLst>
                                    </p:anim>
                                    <p:anim calcmode="lin" valueType="num">
                                      <p:cBhvr>
                                        <p:cTn id="21" dur="500" fill="hold"/>
                                        <p:tgtEl>
                                          <p:spTgt spid="11"/>
                                        </p:tgtEl>
                                        <p:attrNameLst>
                                          <p:attrName>ppt_y</p:attrName>
                                        </p:attrNameLst>
                                      </p:cBhvr>
                                      <p:tavLst>
                                        <p:tav tm="0">
                                          <p:val>
                                            <p:strVal val="#ppt_y+.1"/>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0-#ppt_w/2"/>
                                          </p:val>
                                        </p:tav>
                                        <p:tav tm="100000">
                                          <p:val>
                                            <p:strVal val="#ppt_x"/>
                                          </p:val>
                                        </p:tav>
                                      </p:tavLst>
                                    </p:anim>
                                    <p:anim calcmode="lin" valueType="num">
                                      <p:cBhvr additive="base">
                                        <p:cTn id="25" dur="5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par>
                                <p:cTn id="30" presetID="10" presetClass="entr" presetSubtype="0"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build="p">
        <p:tmplLst>
          <p:tmpl lvl="1">
            <p:tnLst>
              <p:par>
                <p:cTn presetID="2" presetClass="entr" presetSubtype="2"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Media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10/5/2014</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
        <p:nvSpPr>
          <p:cNvPr id="6" name="Rectangle 5"/>
          <p:cNvSpPr/>
          <p:nvPr userDrawn="1"/>
        </p:nvSpPr>
        <p:spPr>
          <a:xfrm>
            <a:off x="595263" y="4800600"/>
            <a:ext cx="4873752"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Georgia" pitchFamily="18" charset="0"/>
            </a:endParaRPr>
          </a:p>
        </p:txBody>
      </p:sp>
      <p:sp>
        <p:nvSpPr>
          <p:cNvPr id="7" name="Title 1"/>
          <p:cNvSpPr>
            <a:spLocks noGrp="1"/>
          </p:cNvSpPr>
          <p:nvPr>
            <p:ph type="title"/>
          </p:nvPr>
        </p:nvSpPr>
        <p:spPr>
          <a:xfrm>
            <a:off x="606552" y="4800600"/>
            <a:ext cx="4809244"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9" name="Media Placeholder 8"/>
          <p:cNvSpPr>
            <a:spLocks noGrp="1"/>
          </p:cNvSpPr>
          <p:nvPr>
            <p:ph type="media" sz="quarter" idx="13"/>
          </p:nvPr>
        </p:nvSpPr>
        <p:spPr>
          <a:xfrm>
            <a:off x="587022" y="838200"/>
            <a:ext cx="4873752" cy="3812822"/>
          </a:xfrm>
        </p:spPr>
        <p:txBody>
          <a:bodyPr/>
          <a:lstStyle>
            <a:lvl1pPr>
              <a:buNone/>
              <a:defRPr/>
            </a:lvl1pPr>
          </a:lstStyle>
          <a:p>
            <a:r>
              <a:rPr lang="en-US" smtClean="0"/>
              <a:t>Click icon to add media</a:t>
            </a:r>
            <a:endParaRPr lang="en-US" dirty="0"/>
          </a:p>
        </p:txBody>
      </p:sp>
      <p:sp>
        <p:nvSpPr>
          <p:cNvPr id="11" name="Text Placeholder 10"/>
          <p:cNvSpPr>
            <a:spLocks noGrp="1"/>
          </p:cNvSpPr>
          <p:nvPr>
            <p:ph type="body" sz="quarter" idx="14"/>
          </p:nvPr>
        </p:nvSpPr>
        <p:spPr>
          <a:xfrm>
            <a:off x="5776863" y="838200"/>
            <a:ext cx="2819400" cy="4636911"/>
          </a:xfrm>
        </p:spPr>
        <p:txBody>
          <a:bodyPr>
            <a:normAutofit/>
          </a:bodyPr>
          <a:lstStyle>
            <a:lvl1pPr marL="0" indent="0" algn="l">
              <a:buNone/>
              <a:defRPr sz="2400">
                <a:solidFill>
                  <a:schemeClr val="bg1"/>
                </a:solidFill>
              </a:defRPr>
            </a:lvl1pPr>
          </a:lstStyle>
          <a:p>
            <a:pPr lvl="0"/>
            <a:r>
              <a:rPr lang="en-US" smtClean="0"/>
              <a:t>Click to edit Master text styles</a:t>
            </a:r>
          </a:p>
        </p:txBody>
      </p:sp>
    </p:spTree>
  </p:cSld>
  <p:clrMapOvr>
    <a:masterClrMapping/>
  </p:clrMapOvr>
  <mc:AlternateContent xmlns:mc="http://schemas.openxmlformats.org/markup-compatibility/2006">
    <mc:Choice xmlns:p14="http://schemas.microsoft.com/office/powerpoint/2010/main" xmlns="" Requires="p14">
      <p:transition spd="slow" p14:dur="2000">
        <p:wipe/>
      </p:transition>
    </mc:Choice>
    <mc:Fallback>
      <p:transition spd="slow">
        <p:wip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a:xfrm>
            <a:off x="1792800" y="4800600"/>
            <a:ext cx="5500800" cy="685800"/>
          </a:xfrm>
          <a:prstGeom prst="rect">
            <a:avLst/>
          </a:prstGeom>
          <a:solidFill>
            <a:schemeClr val="tx1">
              <a:lumMod val="95000"/>
              <a:lumOff val="5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Georgia" pitchFamily="18" charset="0"/>
            </a:endParaRPr>
          </a:p>
        </p:txBody>
      </p:sp>
      <p:sp>
        <p:nvSpPr>
          <p:cNvPr id="2" name="Title 1"/>
          <p:cNvSpPr>
            <a:spLocks noGrp="1"/>
          </p:cNvSpPr>
          <p:nvPr>
            <p:ph type="title"/>
          </p:nvPr>
        </p:nvSpPr>
        <p:spPr>
          <a:xfrm>
            <a:off x="1792288" y="4800600"/>
            <a:ext cx="5486400" cy="566738"/>
          </a:xfrm>
        </p:spPr>
        <p:txBody>
          <a:bodyPr anchor="b">
            <a:normAutofit/>
          </a:bodyPr>
          <a:lstStyle>
            <a:lvl1pPr algn="ctr">
              <a:defRPr sz="1800" b="0" i="1">
                <a:solidFill>
                  <a:schemeClr val="bg1">
                    <a:lumMod val="85000"/>
                  </a:schemeClr>
                </a:solidFill>
                <a:latin typeface="Georgia" pitchFamily="18" charset="0"/>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792288" y="5562600"/>
            <a:ext cx="5486400" cy="60960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10/5/2014</a:t>
            </a:fld>
            <a:endParaRPr lang="en-US" dirty="0"/>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58050E-B668-4FA7-85AD-C750C80A6E9B}" type="datetimeFigureOut">
              <a:rPr lang="en-US" smtClean="0"/>
              <a:pPr/>
              <a:t>10/5/2014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40D5ECE-8B49-45CD-BE81-EF81920D1969}" type="slidenum">
              <a:rPr lang="en-US" smtClean="0"/>
              <a:pPr/>
              <a:t>‹#›</a:t>
            </a:fld>
            <a:endParaRPr lang="en-US" dirty="0"/>
          </a:p>
        </p:txBody>
      </p:sp>
      <p:sp>
        <p:nvSpPr>
          <p:cNvPr id="14" name="Title 1"/>
          <p:cNvSpPr>
            <a:spLocks noGrp="1"/>
          </p:cNvSpPr>
          <p:nvPr>
            <p:ph type="title" hasCustomPrompt="1"/>
          </p:nvPr>
        </p:nvSpPr>
        <p:spPr>
          <a:xfrm>
            <a:off x="0" y="414867"/>
            <a:ext cx="5029200" cy="457200"/>
          </a:xfrm>
          <a:solidFill>
            <a:schemeClr val="tx1">
              <a:lumMod val="50000"/>
              <a:lumOff val="50000"/>
            </a:schemeClr>
          </a:solidFill>
        </p:spPr>
        <p:txBody>
          <a:bodyPr>
            <a:normAutofit/>
          </a:bodyPr>
          <a:lstStyle>
            <a:lvl1pPr algn="l">
              <a:defRPr lang="en-US" sz="2800" b="1" kern="1200" baseline="0" dirty="0">
                <a:solidFill>
                  <a:schemeClr val="bg1"/>
                </a:solidFill>
                <a:latin typeface="+mn-lt"/>
                <a:ea typeface="+mn-ea"/>
                <a:cs typeface="+mn-cs"/>
              </a:defRPr>
            </a:lvl1pPr>
          </a:lstStyle>
          <a:p>
            <a:r>
              <a:rPr lang="en-US" dirty="0" smtClean="0"/>
              <a:t>    Click to edit Master title style</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7150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5105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pPr/>
              <a:t>10/5/2014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971800" y="1992354"/>
            <a:ext cx="5867400" cy="1970046"/>
          </a:xfrm>
        </p:spPr>
        <p:txBody>
          <a:bodyPr anchor="ctr">
            <a:normAutofit/>
          </a:bodyPr>
          <a:lstStyle>
            <a:lvl1pPr algn="l">
              <a:defRPr sz="3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0" y="5105400"/>
            <a:ext cx="8229601" cy="375787"/>
          </a:xfrm>
        </p:spPr>
        <p:txBody>
          <a:bodyPr anchor="b">
            <a:normAutofit/>
          </a:bodyPr>
          <a:lstStyle>
            <a:lvl1pPr marL="0" indent="0" algn="r">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
        <p:nvSpPr>
          <p:cNvPr id="7" name="Oval 6"/>
          <p:cNvSpPr/>
          <p:nvPr userDrawn="1"/>
        </p:nvSpPr>
        <p:spPr>
          <a:xfrm>
            <a:off x="762000" y="1946209"/>
            <a:ext cx="2057400" cy="2057400"/>
          </a:xfrm>
          <a:prstGeom prst="ellipse">
            <a:avLst/>
          </a:prstGeom>
          <a:gradFill flip="none" rotWithShape="1">
            <a:gsLst>
              <a:gs pos="0">
                <a:srgbClr val="F39C29"/>
              </a:gs>
              <a:gs pos="50000">
                <a:srgbClr val="F7931D"/>
              </a:gs>
              <a:gs pos="100000">
                <a:srgbClr val="FF6600"/>
              </a:gs>
            </a:gsLst>
            <a:path path="circle">
              <a:fillToRect l="50000" t="50000" r="50000" b="50000"/>
            </a:path>
            <a:tileRect/>
          </a:gradFill>
          <a:ln w="82550">
            <a:noFill/>
          </a:ln>
          <a:effectLst>
            <a:outerShdw blurRad="152400" dist="165100" dir="5400000" sx="90000" sy="-19000"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
        <p:nvSpPr>
          <p:cNvPr id="8" name="Rectangle 7"/>
          <p:cNvSpPr/>
          <p:nvPr userDrawn="1"/>
        </p:nvSpPr>
        <p:spPr>
          <a:xfrm>
            <a:off x="8686800" y="5265376"/>
            <a:ext cx="457200" cy="96672"/>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FF6600"/>
                </a:solidFill>
              </a:rPr>
              <a:t>           </a:t>
            </a:r>
            <a:endParaRPr lang="en-US" dirty="0">
              <a:solidFill>
                <a:srgbClr val="FF6600"/>
              </a:solidFill>
            </a:endParaRPr>
          </a:p>
        </p:txBody>
      </p:sp>
      <p:sp>
        <p:nvSpPr>
          <p:cNvPr id="9" name="Oval 8"/>
          <p:cNvSpPr/>
          <p:nvPr userDrawn="1"/>
        </p:nvSpPr>
        <p:spPr>
          <a:xfrm>
            <a:off x="1007328" y="1992354"/>
            <a:ext cx="1583472" cy="1295400"/>
          </a:xfrm>
          <a:prstGeom prst="ellipse">
            <a:avLst/>
          </a:prstGeom>
          <a:gradFill flip="none" rotWithShape="1">
            <a:gsLst>
              <a:gs pos="63000">
                <a:schemeClr val="bg1">
                  <a:alpha val="7000"/>
                </a:schemeClr>
              </a:gs>
              <a:gs pos="72000">
                <a:schemeClr val="bg1">
                  <a:alpha val="15000"/>
                </a:schemeClr>
              </a:gs>
              <a:gs pos="91000">
                <a:schemeClr val="bg1">
                  <a:alpha val="28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3" cstate="print"/>
          <a:srcRect l="2599" r="5874" b="5262"/>
          <a:stretch/>
        </p:blipFill>
        <p:spPr>
          <a:xfrm>
            <a:off x="3530" y="5867400"/>
            <a:ext cx="9144000" cy="1053694"/>
          </a:xfrm>
          <a:prstGeom prst="rect">
            <a:avLst/>
          </a:prstGeom>
        </p:spPr>
      </p:pic>
      <p:sp>
        <p:nvSpPr>
          <p:cNvPr id="2" name="Title 1"/>
          <p:cNvSpPr>
            <a:spLocks noGrp="1"/>
          </p:cNvSpPr>
          <p:nvPr>
            <p:ph type="title"/>
          </p:nvPr>
        </p:nvSpPr>
        <p:spPr>
          <a:xfrm>
            <a:off x="436180" y="76200"/>
            <a:ext cx="8403020" cy="685800"/>
          </a:xfrm>
        </p:spPr>
        <p:txBody>
          <a:bodyPr anchor="ctr" anchorCtr="0">
            <a:normAutofit/>
          </a:bodyPr>
          <a:lstStyle>
            <a:lvl1pPr algn="l">
              <a:defRPr sz="3000" b="0">
                <a:solidFill>
                  <a:schemeClr val="tx1">
                    <a:lumMod val="85000"/>
                    <a:lumOff val="1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pPr/>
              <a:t>10/5/2014</a:t>
            </a:fld>
            <a:endParaRPr lang="en-US" dirty="0"/>
          </a:p>
        </p:txBody>
      </p:sp>
      <p:sp>
        <p:nvSpPr>
          <p:cNvPr id="5" name="Footer Placeholder 4"/>
          <p:cNvSpPr>
            <a:spLocks noGrp="1"/>
          </p:cNvSpPr>
          <p:nvPr>
            <p:ph type="ftr" sz="quarter" idx="11"/>
          </p:nvPr>
        </p:nvSpPr>
        <p:spPr/>
        <p:txBody>
          <a:bodyPr/>
          <a:lstStyle>
            <a:lvl1pPr>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solidFill>
                  <a:schemeClr val="tx1">
                    <a:lumMod val="85000"/>
                    <a:lumOff val="15000"/>
                  </a:schemeClr>
                </a:solidFill>
              </a:defRPr>
            </a:lvl1pPr>
          </a:lstStyle>
          <a:p>
            <a:fld id="{A258050E-B668-4FA7-85AD-C750C80A6E9B}" type="datetimeFigureOut">
              <a:rPr lang="en-US" smtClean="0"/>
              <a:pPr/>
              <a:t>10/5/2014</a:t>
            </a:fld>
            <a:endParaRPr lang="en-US" dirty="0"/>
          </a:p>
        </p:txBody>
      </p:sp>
      <p:sp>
        <p:nvSpPr>
          <p:cNvPr id="4" name="Footer Placeholder 3"/>
          <p:cNvSpPr>
            <a:spLocks noGrp="1"/>
          </p:cNvSpPr>
          <p:nvPr>
            <p:ph type="ftr" sz="quarter" idx="11"/>
          </p:nvPr>
        </p:nvSpPr>
        <p:spPr/>
        <p:txBody>
          <a:bodyPr/>
          <a:lstStyle>
            <a:lvl1pPr>
              <a:defRPr>
                <a:solidFill>
                  <a:schemeClr val="tx1">
                    <a:lumMod val="85000"/>
                    <a:lumOff val="15000"/>
                  </a:schemeClr>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tx1">
                    <a:lumMod val="85000"/>
                    <a:lumOff val="15000"/>
                  </a:schemeClr>
                </a:solidFill>
              </a:defRPr>
            </a:lvl1pPr>
          </a:lstStyle>
          <a:p>
            <a:fld id="{240D5ECE-8B49-45CD-BE81-EF81920D1969}" type="slidenum">
              <a:rPr lang="en-US" smtClean="0"/>
              <a:pPr/>
              <a:t>‹#›</a:t>
            </a:fld>
            <a:endParaRPr lang="en-US" dirty="0"/>
          </a:p>
        </p:txBody>
      </p:sp>
      <p:sp>
        <p:nvSpPr>
          <p:cNvPr id="6" name="Content Placeholder 2"/>
          <p:cNvSpPr>
            <a:spLocks noGrp="1"/>
          </p:cNvSpPr>
          <p:nvPr>
            <p:ph idx="1"/>
          </p:nvPr>
        </p:nvSpPr>
        <p:spPr>
          <a:xfrm>
            <a:off x="457200" y="1600200"/>
            <a:ext cx="8229600" cy="4525963"/>
          </a:xfrm>
        </p:spPr>
        <p:txBody>
          <a:bodyPr/>
          <a:lstStyle>
            <a:lvl1pPr>
              <a:defRPr>
                <a:solidFill>
                  <a:schemeClr val="tx1">
                    <a:lumMod val="85000"/>
                    <a:lumOff val="15000"/>
                  </a:schemeClr>
                </a:solidFill>
              </a:defRPr>
            </a:lvl1pPr>
            <a:lvl2pPr>
              <a:defRPr>
                <a:solidFill>
                  <a:schemeClr val="tx1">
                    <a:lumMod val="85000"/>
                    <a:lumOff val="15000"/>
                  </a:schemeClr>
                </a:solidFill>
              </a:defRPr>
            </a:lvl2pPr>
            <a:lvl3pPr>
              <a:defRPr>
                <a:solidFill>
                  <a:schemeClr val="tx1">
                    <a:lumMod val="85000"/>
                    <a:lumOff val="15000"/>
                  </a:schemeClr>
                </a:solidFill>
              </a:defRPr>
            </a:lvl3pPr>
            <a:lvl4pPr>
              <a:defRPr>
                <a:solidFill>
                  <a:schemeClr val="tx1">
                    <a:lumMod val="85000"/>
                    <a:lumOff val="15000"/>
                  </a:schemeClr>
                </a:solidFill>
              </a:defRPr>
            </a:lvl4pPr>
            <a:lvl5pPr>
              <a:defRPr>
                <a:solidFill>
                  <a:schemeClr val="tx1">
                    <a:lumMod val="85000"/>
                    <a:lumOff val="1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Two Conten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0999" y="1"/>
            <a:ext cx="7068015" cy="838200"/>
          </a:xfrm>
        </p:spPr>
        <p:txBody>
          <a:bodyPr anchor="b">
            <a:normAutofit/>
          </a:bodyPr>
          <a:lstStyle>
            <a:lvl1pPr algn="l">
              <a:defRPr sz="2800">
                <a:solidFill>
                  <a:schemeClr val="bg1"/>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676402"/>
            <a:ext cx="4038600" cy="3971455"/>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6400"/>
            <a:ext cx="4038600" cy="3971454"/>
          </a:xfrm>
        </p:spPr>
        <p:txBody>
          <a:bodyPr/>
          <a:lstStyle>
            <a:lvl1pPr>
              <a:defRPr sz="2800">
                <a:solidFill>
                  <a:schemeClr val="tx1">
                    <a:lumMod val="85000"/>
                    <a:lumOff val="15000"/>
                  </a:schemeClr>
                </a:solidFill>
              </a:defRPr>
            </a:lvl1pPr>
            <a:lvl2pPr>
              <a:defRPr sz="2400">
                <a:solidFill>
                  <a:schemeClr val="tx1">
                    <a:lumMod val="85000"/>
                    <a:lumOff val="15000"/>
                  </a:schemeClr>
                </a:solidFill>
              </a:defRPr>
            </a:lvl2pPr>
            <a:lvl3pPr>
              <a:defRPr sz="2000">
                <a:solidFill>
                  <a:schemeClr val="tx1">
                    <a:lumMod val="85000"/>
                    <a:lumOff val="15000"/>
                  </a:schemeClr>
                </a:solidFill>
              </a:defRPr>
            </a:lvl3pPr>
            <a:lvl4pPr>
              <a:defRPr sz="1800">
                <a:solidFill>
                  <a:schemeClr val="tx1">
                    <a:lumMod val="85000"/>
                    <a:lumOff val="15000"/>
                  </a:schemeClr>
                </a:solidFill>
              </a:defRPr>
            </a:lvl4pPr>
            <a:lvl5pPr>
              <a:defRPr sz="1800">
                <a:solidFill>
                  <a:schemeClr val="tx1">
                    <a:lumMod val="85000"/>
                    <a:lumOff val="15000"/>
                  </a:schemeClr>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258050E-B668-4FA7-85AD-C750C80A6E9B}" type="datetimeFigureOut">
              <a:rPr lang="en-US" smtClean="0"/>
              <a:pPr/>
              <a:t>10/5/2014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40D5ECE-8B49-45CD-BE81-EF81920D1969}"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10/5/2014</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pic>
        <p:nvPicPr>
          <p:cNvPr id="6" name="Picture 5"/>
          <p:cNvPicPr>
            <a:picLocks noChangeAspect="1"/>
          </p:cNvPicPr>
          <p:nvPr userDrawn="1"/>
        </p:nvPicPr>
        <p:blipFill>
          <a:blip r:embed="rId3" cstate="print"/>
          <a:stretch>
            <a:fillRect/>
          </a:stretch>
        </p:blipFill>
        <p:spPr>
          <a:xfrm>
            <a:off x="0" y="762000"/>
            <a:ext cx="2445488" cy="2286000"/>
          </a:xfrm>
          <a:prstGeom prst="rect">
            <a:avLst/>
          </a:prstGeom>
        </p:spPr>
      </p:pic>
      <p:sp>
        <p:nvSpPr>
          <p:cNvPr id="2" name="Title 1"/>
          <p:cNvSpPr>
            <a:spLocks noGrp="1"/>
          </p:cNvSpPr>
          <p:nvPr>
            <p:ph type="title"/>
          </p:nvPr>
        </p:nvSpPr>
        <p:spPr>
          <a:xfrm>
            <a:off x="1124400" y="2077200"/>
            <a:ext cx="7010400" cy="1143000"/>
          </a:xfrm>
        </p:spPr>
        <p:txBody>
          <a:bodyPr/>
          <a:lstStyle>
            <a:lvl1pPr algn="l">
              <a:defRPr/>
            </a:lvl1pPr>
          </a:lstStyle>
          <a:p>
            <a:r>
              <a:rPr lang="en-US" smtClean="0"/>
              <a:t>Click to edit Master title style</a:t>
            </a:r>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Only: Emphasi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58050E-B668-4FA7-85AD-C750C80A6E9B}" type="datetimeFigureOut">
              <a:rPr lang="en-US" smtClean="0"/>
              <a:pPr/>
              <a:t>10/5/2014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40D5ECE-8B49-45CD-BE81-EF81920D1969}" type="slidenum">
              <a:rPr lang="en-US" smtClean="0"/>
              <a:pPr/>
              <a:t>‹#›</a:t>
            </a:fld>
            <a:endParaRPr lang="en-US" dirty="0"/>
          </a:p>
        </p:txBody>
      </p:sp>
      <p:sp>
        <p:nvSpPr>
          <p:cNvPr id="6" name="Title 1"/>
          <p:cNvSpPr>
            <a:spLocks noGrp="1"/>
          </p:cNvSpPr>
          <p:nvPr>
            <p:ph type="title" hasCustomPrompt="1"/>
          </p:nvPr>
        </p:nvSpPr>
        <p:spPr>
          <a:xfrm>
            <a:off x="290400" y="3081000"/>
            <a:ext cx="8686800" cy="1095600"/>
          </a:xfrm>
        </p:spPr>
        <p:txBody>
          <a:bodyPr>
            <a:normAutofit/>
          </a:bodyPr>
          <a:lstStyle>
            <a:lvl1pPr algn="ctr">
              <a:defRPr lang="en-US" sz="4600" b="1" kern="1200" spc="-150" baseline="0" dirty="0" smtClean="0">
                <a:ln>
                  <a:gradFill>
                    <a:gsLst>
                      <a:gs pos="0">
                        <a:schemeClr val="bg1"/>
                      </a:gs>
                      <a:gs pos="50000">
                        <a:schemeClr val="bg1">
                          <a:lumMod val="75000"/>
                        </a:schemeClr>
                      </a:gs>
                    </a:gsLst>
                    <a:lin ang="5400000" scaled="0"/>
                  </a:gradFill>
                </a:ln>
                <a:gradFill>
                  <a:gsLst>
                    <a:gs pos="11000">
                      <a:schemeClr val="bg1">
                        <a:lumMod val="75000"/>
                      </a:schemeClr>
                    </a:gs>
                    <a:gs pos="91000">
                      <a:schemeClr val="bg1"/>
                    </a:gs>
                  </a:gsLst>
                  <a:lin ang="16200000" scaled="1"/>
                </a:gradFill>
                <a:effectLst>
                  <a:outerShdw blurRad="38100" algn="ctr" rotWithShape="0">
                    <a:prstClr val="black">
                      <a:alpha val="25000"/>
                    </a:prstClr>
                  </a:outerShdw>
                  <a:reflection blurRad="6350" stA="60000" endA="900" endPos="58000" dir="5400000" sy="-100000" algn="bl" rotWithShape="0"/>
                </a:effectLst>
                <a:latin typeface="+mn-lt"/>
                <a:ea typeface="+mn-ea"/>
                <a:cs typeface="+mn-cs"/>
              </a:defRPr>
            </a:lvl1pPr>
          </a:lstStyle>
          <a:p>
            <a:r>
              <a:rPr lang="en-US" dirty="0" smtClean="0"/>
              <a:t>Click to edit Master Title Style</a:t>
            </a:r>
            <a:endParaRPr lang="en-US" dirty="0"/>
          </a:p>
        </p:txBody>
      </p:sp>
      <p:sp>
        <p:nvSpPr>
          <p:cNvPr id="7" name="Text Placeholder 2"/>
          <p:cNvSpPr>
            <a:spLocks noGrp="1"/>
          </p:cNvSpPr>
          <p:nvPr>
            <p:ph type="body" idx="1"/>
          </p:nvPr>
        </p:nvSpPr>
        <p:spPr>
          <a:xfrm>
            <a:off x="283952" y="2424752"/>
            <a:ext cx="8694000" cy="639762"/>
          </a:xfrm>
        </p:spPr>
        <p:txBody>
          <a:bodyPr anchor="b">
            <a:normAutofit/>
          </a:bodyPr>
          <a:lstStyle>
            <a:lvl1pPr marL="0" indent="0" algn="ctr">
              <a:buNone/>
              <a:defRPr lang="en-US" sz="2800" kern="1200" dirty="0" smtClean="0">
                <a:solidFill>
                  <a:srgbClr val="2E507A">
                    <a:alpha val="81000"/>
                  </a:srgb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mc:AlternateContent xmlns:mc="http://schemas.openxmlformats.org/markup-compatibility/2006">
    <mc:Choice xmlns:p14="http://schemas.microsoft.com/office/powerpoint/2010/main" xmlns="" Requires="p14">
      <p:transition spd="slow" p14:dur="2000">
        <p:push dir="u"/>
      </p:transition>
    </mc:Choice>
    <mc:Fallback>
      <p:transition spd="slow">
        <p:push dir="u"/>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with Text ">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10/5/2014</a:t>
            </a:fld>
            <a:endParaRPr lang="en-US" dirty="0"/>
          </a:p>
        </p:txBody>
      </p:sp>
      <p:sp>
        <p:nvSpPr>
          <p:cNvPr id="4" name="Footer Placeholder 3"/>
          <p:cNvSpPr>
            <a:spLocks noGrp="1"/>
          </p:cNvSpPr>
          <p:nvPr>
            <p:ph type="ftr" sz="quarter" idx="11"/>
          </p:nvPr>
        </p:nvSpPr>
        <p:spPr/>
        <p:txBody>
          <a:bodyPr/>
          <a:lstStyle>
            <a:lvl1pPr>
              <a:defRPr>
                <a:solidFill>
                  <a:schemeClr val="bg1"/>
                </a:solidFill>
              </a:defRPr>
            </a:lvl1pPr>
          </a:lstStyle>
          <a:p>
            <a:endParaRPr lang="en-US" dirty="0"/>
          </a:p>
        </p:txBody>
      </p:sp>
      <p:sp>
        <p:nvSpPr>
          <p:cNvPr id="5" name="Slide Number Placeholder 4"/>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
        <p:nvSpPr>
          <p:cNvPr id="7" name="Rectangle 6"/>
          <p:cNvSpPr/>
          <p:nvPr userDrawn="1"/>
        </p:nvSpPr>
        <p:spPr>
          <a:xfrm>
            <a:off x="0" y="2895600"/>
            <a:ext cx="7543800" cy="2133600"/>
          </a:xfrm>
          <a:prstGeom prst="rect">
            <a:avLst/>
          </a:prstGeom>
          <a:gradFill flip="none" rotWithShape="1">
            <a:gsLst>
              <a:gs pos="63000">
                <a:schemeClr val="tx1">
                  <a:lumMod val="85000"/>
                  <a:lumOff val="15000"/>
                  <a:alpha val="49000"/>
                </a:schemeClr>
              </a:gs>
              <a:gs pos="100000">
                <a:schemeClr val="tx1">
                  <a:lumMod val="95000"/>
                  <a:lumOff val="5000"/>
                  <a:alpha val="56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p:cNvSpPr>
            <a:spLocks noGrp="1"/>
          </p:cNvSpPr>
          <p:nvPr>
            <p:ph type="title"/>
          </p:nvPr>
        </p:nvSpPr>
        <p:spPr>
          <a:xfrm>
            <a:off x="414867" y="3200400"/>
            <a:ext cx="7010400" cy="1676400"/>
          </a:xfrm>
        </p:spPr>
        <p:txBody>
          <a:bodyPr>
            <a:normAutofit/>
          </a:bodyPr>
          <a:lstStyle>
            <a:lvl1pPr marL="0" algn="l" defTabSz="914400" rtl="0" eaLnBrk="1" latinLnBrk="0" hangingPunct="1">
              <a:defRPr lang="en-US" sz="4000" kern="1200" dirty="0">
                <a:solidFill>
                  <a:schemeClr val="bg1"/>
                </a:solidFill>
                <a:latin typeface="+mn-lt"/>
                <a:ea typeface="+mn-ea"/>
                <a:cs typeface="+mn-cs"/>
              </a:defRPr>
            </a:lvl1pPr>
          </a:lstStyle>
          <a:p>
            <a:r>
              <a:rPr lang="en-US" smtClean="0"/>
              <a:t>Click to edit Master title style</a:t>
            </a:r>
            <a:endParaRPr lang="en-US" dirty="0"/>
          </a:p>
        </p:txBody>
      </p:sp>
      <p:sp>
        <p:nvSpPr>
          <p:cNvPr id="10" name="Text Placeholder 15"/>
          <p:cNvSpPr>
            <a:spLocks noGrp="1"/>
          </p:cNvSpPr>
          <p:nvPr>
            <p:ph type="body" sz="quarter" idx="14" hasCustomPrompt="1"/>
          </p:nvPr>
        </p:nvSpPr>
        <p:spPr>
          <a:xfrm>
            <a:off x="4648200" y="664780"/>
            <a:ext cx="4191000" cy="381000"/>
          </a:xfrm>
        </p:spPr>
        <p:txBody>
          <a:bodyPr>
            <a:normAutofit/>
          </a:bodyPr>
          <a:lstStyle>
            <a:lvl1pPr algn="r">
              <a:buNone/>
              <a:defRPr lang="en-US" sz="1800" b="1" kern="1200" dirty="0" smtClean="0">
                <a:solidFill>
                  <a:schemeClr val="bg1">
                    <a:lumMod val="65000"/>
                  </a:schemeClr>
                </a:solidFill>
                <a:latin typeface="Calibri" pitchFamily="34" charset="0"/>
                <a:ea typeface="+mn-ea"/>
                <a:cs typeface="+mn-cs"/>
              </a:defRPr>
            </a:lvl1pPr>
          </a:lstStyle>
          <a:p>
            <a:pPr lvl="0"/>
            <a:r>
              <a:rPr lang="en-US" dirty="0" smtClean="0"/>
              <a:t>Click to edit Master subtitle style</a:t>
            </a:r>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2000">
        <p14:vortex/>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75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utoUpdateAnimBg="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3008313" cy="82550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803650" y="609600"/>
            <a:ext cx="5111750" cy="5334000"/>
          </a:xfrm>
        </p:spPr>
        <p:txBody>
          <a:bodyPr/>
          <a:lstStyle>
            <a:lvl1pPr>
              <a:defRPr sz="28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28600" y="1435101"/>
            <a:ext cx="3008313" cy="3822699"/>
          </a:xfrm>
        </p:spPr>
        <p:txBody>
          <a:bodyPr/>
          <a:lstStyle>
            <a:lvl1pPr marL="0" indent="0">
              <a:buNone/>
              <a:defRPr sz="1400">
                <a:solidFill>
                  <a:schemeClr val="tx1">
                    <a:lumMod val="75000"/>
                    <a:lumOff val="2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bg1"/>
                </a:solidFill>
              </a:defRPr>
            </a:lvl1pPr>
          </a:lstStyle>
          <a:p>
            <a:fld id="{A258050E-B668-4FA7-85AD-C750C80A6E9B}" type="datetimeFigureOut">
              <a:rPr lang="en-US" smtClean="0"/>
              <a:pPr/>
              <a:t>10/5/2014</a:t>
            </a:fld>
            <a:endParaRPr lang="en-US" dirty="0"/>
          </a:p>
        </p:txBody>
      </p:sp>
      <p:sp>
        <p:nvSpPr>
          <p:cNvPr id="6" name="Footer Placeholder 5"/>
          <p:cNvSpPr>
            <a:spLocks noGrp="1"/>
          </p:cNvSpPr>
          <p:nvPr>
            <p:ph type="ftr" sz="quarter" idx="11"/>
          </p:nvPr>
        </p:nvSpPr>
        <p:spPr/>
        <p:txBody>
          <a:bodyPr/>
          <a:lstStyle>
            <a:lvl1pPr>
              <a:defRPr>
                <a:solidFill>
                  <a:schemeClr val="bg1"/>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240D5ECE-8B49-45CD-BE81-EF81920D1969}"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15" cstate="print"/>
          <a:srcRect l="2599" r="5874" b="5262"/>
          <a:stretch/>
        </p:blipFill>
        <p:spPr>
          <a:xfrm>
            <a:off x="3530" y="5867400"/>
            <a:ext cx="9144000" cy="1053694"/>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58050E-B668-4FA7-85AD-C750C80A6E9B}" type="datetimeFigureOut">
              <a:rPr lang="en-US" smtClean="0"/>
              <a:pPr/>
              <a:t>10/5/2014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D5ECE-8B49-45CD-BE81-EF81920D1969}" type="slidenum">
              <a:rPr lang="en-US" smtClean="0"/>
              <a:pPr/>
              <a:t>‹#›</a:t>
            </a:fld>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1" r:id="rId4"/>
    <p:sldLayoutId id="2147483652" r:id="rId5"/>
    <p:sldLayoutId id="2147483654" r:id="rId6"/>
    <p:sldLayoutId id="2147483655" r:id="rId7"/>
    <p:sldLayoutId id="2147483660" r:id="rId8"/>
    <p:sldLayoutId id="2147483656" r:id="rId9"/>
    <p:sldLayoutId id="2147483676" r:id="rId10"/>
    <p:sldLayoutId id="2147483657" r:id="rId11"/>
    <p:sldLayoutId id="2147483658" r:id="rId12"/>
    <p:sldLayoutId id="2147483659" r:id="rId13"/>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762000"/>
            <a:ext cx="8763000" cy="4495800"/>
          </a:xfrm>
          <a:blipFill>
            <a:blip r:embed="rId2" cstate="print"/>
            <a:stretch>
              <a:fillRect/>
            </a:stretch>
          </a:blipFill>
        </p:spPr>
        <p:txBody>
          <a:bodyPr>
            <a:normAutofit/>
          </a:bodyPr>
          <a:lstStyle/>
          <a:p>
            <a:pPr algn="ctr"/>
            <a:r>
              <a:rPr lang="en-US" dirty="0" smtClean="0">
                <a:solidFill>
                  <a:srgbClr val="FFFF00"/>
                </a:solidFill>
                <a:latin typeface="Algerian" pitchFamily="82" charset="0"/>
              </a:rPr>
              <a:t>ASSALAMUA’LAIKUM WARAHMATULLAHI WABARAKATUH</a:t>
            </a:r>
            <a:endParaRPr lang="en-US" dirty="0">
              <a:solidFill>
                <a:srgbClr val="FFFF00"/>
              </a:solidFill>
              <a:latin typeface="Algerian" pitchFamily="82" charset="0"/>
            </a:endParaRPr>
          </a:p>
        </p:txBody>
      </p:sp>
      <p:pic>
        <p:nvPicPr>
          <p:cNvPr id="3" name="Picture 268" descr="B_W"/>
          <p:cNvPicPr>
            <a:picLocks noChangeAspect="1" noChangeArrowheads="1" noCrop="1"/>
          </p:cNvPicPr>
          <p:nvPr/>
        </p:nvPicPr>
        <p:blipFill>
          <a:blip r:embed="rId3" cstate="print"/>
          <a:srcRect/>
          <a:stretch>
            <a:fillRect/>
          </a:stretch>
        </p:blipFill>
        <p:spPr bwMode="auto">
          <a:xfrm>
            <a:off x="7010400" y="5410200"/>
            <a:ext cx="1981200" cy="14097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180" y="228600"/>
            <a:ext cx="8403020" cy="1143000"/>
          </a:xfrm>
          <a:solidFill>
            <a:schemeClr val="accent6">
              <a:lumMod val="75000"/>
            </a:schemeClr>
          </a:solidFill>
        </p:spPr>
        <p:txBody>
          <a:bodyPr>
            <a:noAutofit/>
          </a:bodyPr>
          <a:lstStyle/>
          <a:p>
            <a:pPr algn="ctr"/>
            <a:r>
              <a:rPr lang="en-US" sz="4000" dirty="0" err="1" smtClean="0">
                <a:solidFill>
                  <a:srgbClr val="6600CC"/>
                </a:solidFill>
                <a:latin typeface="Algerian" pitchFamily="82" charset="0"/>
              </a:rPr>
              <a:t>Perkembangan</a:t>
            </a:r>
            <a:r>
              <a:rPr lang="en-US" sz="4000" dirty="0" smtClean="0">
                <a:solidFill>
                  <a:srgbClr val="6600CC"/>
                </a:solidFill>
                <a:latin typeface="Algerian" pitchFamily="82" charset="0"/>
              </a:rPr>
              <a:t> media </a:t>
            </a:r>
            <a:r>
              <a:rPr lang="en-US" sz="4000" dirty="0" err="1" smtClean="0">
                <a:solidFill>
                  <a:srgbClr val="6600CC"/>
                </a:solidFill>
                <a:latin typeface="Algerian" pitchFamily="82" charset="0"/>
              </a:rPr>
              <a:t>pembelajaran</a:t>
            </a:r>
            <a:endParaRPr lang="en-US" sz="4000" dirty="0">
              <a:solidFill>
                <a:srgbClr val="6600CC"/>
              </a:solidFill>
              <a:latin typeface="Algerian" pitchFamily="82" charset="0"/>
            </a:endParaRPr>
          </a:p>
        </p:txBody>
      </p:sp>
      <p:sp>
        <p:nvSpPr>
          <p:cNvPr id="7" name="Content Placeholder 6"/>
          <p:cNvSpPr>
            <a:spLocks noGrp="1"/>
          </p:cNvSpPr>
          <p:nvPr>
            <p:ph idx="1"/>
          </p:nvPr>
        </p:nvSpPr>
        <p:spPr>
          <a:xfrm>
            <a:off x="0" y="1524000"/>
            <a:ext cx="9144000" cy="5334000"/>
          </a:xfrm>
          <a:noFill/>
        </p:spPr>
        <p:txBody>
          <a:bodyPr>
            <a:normAutofit/>
          </a:bodyPr>
          <a:lstStyle/>
          <a:p>
            <a:pPr algn="just"/>
            <a:r>
              <a:rPr lang="en-US" dirty="0" smtClean="0">
                <a:latin typeface="Times New Roman" pitchFamily="18" charset="0"/>
                <a:cs typeface="Times New Roman" pitchFamily="18" charset="0"/>
              </a:rPr>
              <a:t>Edgar Dale </a:t>
            </a:r>
            <a:r>
              <a:rPr lang="en-US" dirty="0" err="1" smtClean="0">
                <a:latin typeface="Times New Roman" pitchFamily="18" charset="0"/>
                <a:cs typeface="Times New Roman" pitchFamily="18" charset="0"/>
              </a:rPr>
              <a:t>membuat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klasifikasi</a:t>
            </a:r>
            <a:r>
              <a:rPr lang="en-US" dirty="0" smtClean="0">
                <a:latin typeface="Times New Roman" pitchFamily="18" charset="0"/>
                <a:cs typeface="Times New Roman" pitchFamily="18" charset="0"/>
              </a:rPr>
              <a:t> 11. </a:t>
            </a:r>
            <a:r>
              <a:rPr lang="en-US" dirty="0" err="1" smtClean="0">
                <a:latin typeface="Times New Roman" pitchFamily="18" charset="0"/>
                <a:cs typeface="Times New Roman" pitchFamily="18" charset="0"/>
              </a:rPr>
              <a:t>Tingkatan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pengalaman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belajar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dari</a:t>
            </a:r>
            <a:r>
              <a:rPr lang="en-US" dirty="0" smtClean="0">
                <a:latin typeface="Times New Roman" pitchFamily="18" charset="0"/>
                <a:cs typeface="Times New Roman" pitchFamily="18" charset="0"/>
              </a:rPr>
              <a:t> yang paling </a:t>
            </a:r>
            <a:r>
              <a:rPr lang="en-US" dirty="0" err="1" smtClean="0">
                <a:latin typeface="Times New Roman" pitchFamily="18" charset="0"/>
                <a:cs typeface="Times New Roman" pitchFamily="18" charset="0"/>
              </a:rPr>
              <a:t>konkrit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sampai</a:t>
            </a:r>
            <a:r>
              <a:rPr lang="en-US" dirty="0" smtClean="0">
                <a:latin typeface="Times New Roman" pitchFamily="18" charset="0"/>
                <a:cs typeface="Times New Roman" pitchFamily="18" charset="0"/>
              </a:rPr>
              <a:t> yang paling </a:t>
            </a:r>
            <a:r>
              <a:rPr lang="en-US" dirty="0" err="1" smtClean="0">
                <a:latin typeface="Times New Roman" pitchFamily="18" charset="0"/>
                <a:cs typeface="Times New Roman" pitchFamily="18" charset="0"/>
              </a:rPr>
              <a:t>abstrak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Klasifikasi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tersebut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kemudian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dikenal</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dengan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nama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Kerucut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Pengalaman</a:t>
            </a:r>
            <a:r>
              <a:rPr lang="en-US" dirty="0" smtClean="0">
                <a:latin typeface="Times New Roman" pitchFamily="18" charset="0"/>
                <a:cs typeface="Times New Roman" pitchFamily="18" charset="0"/>
              </a:rPr>
              <a:t>" (Cone of Experience) </a:t>
            </a:r>
            <a:r>
              <a:rPr lang="en-US" dirty="0" err="1" smtClean="0">
                <a:latin typeface="Times New Roman" pitchFamily="18" charset="0"/>
                <a:cs typeface="Times New Roman" pitchFamily="18" charset="0"/>
              </a:rPr>
              <a:t>dari</a:t>
            </a:r>
            <a:r>
              <a:rPr lang="en-US" dirty="0" smtClean="0">
                <a:latin typeface="Times New Roman" pitchFamily="18" charset="0"/>
                <a:cs typeface="Times New Roman" pitchFamily="18" charset="0"/>
              </a:rPr>
              <a:t> Edgar Dale.</a:t>
            </a:r>
            <a:endParaRPr lang="en-US" dirty="0" smtClean="0">
              <a:solidFill>
                <a:srgbClr val="FF0000"/>
              </a:solidFill>
              <a:latin typeface="Times New Roman" pitchFamily="18" charset="0"/>
              <a:cs typeface="Times New Roman" pitchFamily="18" charset="0"/>
            </a:endParaRPr>
          </a:p>
        </p:txBody>
      </p:sp>
      <p:sp>
        <p:nvSpPr>
          <p:cNvPr id="4" name="Title 4"/>
          <p:cNvSpPr txBox="1">
            <a:spLocks/>
          </p:cNvSpPr>
          <p:nvPr/>
        </p:nvSpPr>
        <p:spPr>
          <a:xfrm>
            <a:off x="0" y="971550"/>
            <a:ext cx="9144000" cy="762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cap="all">
                <a:solidFill>
                  <a:schemeClr val="tx1"/>
                </a:solidFill>
                <a:latin typeface="+mj-lt"/>
                <a:ea typeface="+mj-ea"/>
                <a:cs typeface="+mj-cs"/>
              </a:defRPr>
            </a:lvl1pPr>
          </a:lstStyle>
          <a:p>
            <a:endParaRPr lang="en-US" sz="1800" b="0" cap="none" dirty="0">
              <a:solidFill>
                <a:srgbClr val="002060"/>
              </a:solidFill>
              <a:latin typeface="Arial Black" pitchFamily="34" charset="0"/>
            </a:endParaRPr>
          </a:p>
        </p:txBody>
      </p:sp>
      <p:pic>
        <p:nvPicPr>
          <p:cNvPr id="5" name="Picture 268" descr="B_W"/>
          <p:cNvPicPr>
            <a:picLocks noChangeAspect="1" noChangeArrowheads="1" noCrop="1"/>
          </p:cNvPicPr>
          <p:nvPr/>
        </p:nvPicPr>
        <p:blipFill>
          <a:blip r:embed="rId2" cstate="print"/>
          <a:srcRect/>
          <a:stretch>
            <a:fillRect/>
          </a:stretch>
        </p:blipFill>
        <p:spPr bwMode="auto">
          <a:xfrm>
            <a:off x="7193691" y="5486400"/>
            <a:ext cx="1874109" cy="1333500"/>
          </a:xfrm>
          <a:prstGeom prst="rect">
            <a:avLst/>
          </a:prstGeom>
          <a:noFill/>
          <a:ln w="9525">
            <a:noFill/>
            <a:miter lim="800000"/>
            <a:headEnd/>
            <a:tailEnd/>
          </a:ln>
        </p:spPr>
      </p:pic>
    </p:spTree>
    <p:extLst>
      <p:ext uri="{BB962C8B-B14F-4D97-AF65-F5344CB8AC3E}">
        <p14:creationId xmlns:p14="http://schemas.microsoft.com/office/powerpoint/2010/main" xmlns="" val="3433134004"/>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180" y="228600"/>
            <a:ext cx="8403020" cy="1143000"/>
          </a:xfrm>
          <a:solidFill>
            <a:schemeClr val="accent6">
              <a:lumMod val="75000"/>
            </a:schemeClr>
          </a:solidFill>
        </p:spPr>
        <p:txBody>
          <a:bodyPr>
            <a:noAutofit/>
          </a:bodyPr>
          <a:lstStyle/>
          <a:p>
            <a:pPr algn="ctr"/>
            <a:r>
              <a:rPr lang="en-US" sz="4000" dirty="0" err="1" smtClean="0">
                <a:solidFill>
                  <a:srgbClr val="6600CC"/>
                </a:solidFill>
                <a:latin typeface="Algerian" pitchFamily="82" charset="0"/>
              </a:rPr>
              <a:t>Proses</a:t>
            </a:r>
            <a:r>
              <a:rPr lang="en-US" sz="4000" dirty="0" smtClean="0">
                <a:solidFill>
                  <a:srgbClr val="6600CC"/>
                </a:solidFill>
                <a:latin typeface="Algerian" pitchFamily="82" charset="0"/>
              </a:rPr>
              <a:t> </a:t>
            </a:r>
            <a:r>
              <a:rPr lang="en-US" sz="4000" dirty="0" err="1" smtClean="0">
                <a:solidFill>
                  <a:srgbClr val="6600CC"/>
                </a:solidFill>
                <a:latin typeface="Algerian" pitchFamily="82" charset="0"/>
              </a:rPr>
              <a:t>pembelajaran</a:t>
            </a:r>
            <a:r>
              <a:rPr lang="en-US" sz="4000" dirty="0" smtClean="0">
                <a:solidFill>
                  <a:srgbClr val="6600CC"/>
                </a:solidFill>
                <a:latin typeface="Algerian" pitchFamily="82" charset="0"/>
              </a:rPr>
              <a:t> </a:t>
            </a:r>
            <a:r>
              <a:rPr lang="en-US" sz="4000" dirty="0" err="1" smtClean="0">
                <a:solidFill>
                  <a:srgbClr val="6600CC"/>
                </a:solidFill>
                <a:latin typeface="Algerian" pitchFamily="82" charset="0"/>
              </a:rPr>
              <a:t>membutuhkan</a:t>
            </a:r>
            <a:r>
              <a:rPr lang="en-US" sz="4000" dirty="0" smtClean="0">
                <a:solidFill>
                  <a:srgbClr val="6600CC"/>
                </a:solidFill>
                <a:latin typeface="Algerian" pitchFamily="82" charset="0"/>
              </a:rPr>
              <a:t> media </a:t>
            </a:r>
            <a:r>
              <a:rPr lang="en-US" sz="4000" dirty="0" err="1" smtClean="0">
                <a:solidFill>
                  <a:srgbClr val="6600CC"/>
                </a:solidFill>
                <a:latin typeface="Algerian" pitchFamily="82" charset="0"/>
              </a:rPr>
              <a:t>belajar</a:t>
            </a:r>
            <a:endParaRPr lang="en-US" sz="4000" dirty="0" smtClean="0">
              <a:solidFill>
                <a:srgbClr val="6600CC"/>
              </a:solidFill>
              <a:latin typeface="Algerian" pitchFamily="82" charset="0"/>
            </a:endParaRPr>
          </a:p>
        </p:txBody>
      </p:sp>
      <p:sp>
        <p:nvSpPr>
          <p:cNvPr id="7" name="Content Placeholder 6"/>
          <p:cNvSpPr>
            <a:spLocks noGrp="1"/>
          </p:cNvSpPr>
          <p:nvPr>
            <p:ph idx="1"/>
          </p:nvPr>
        </p:nvSpPr>
        <p:spPr>
          <a:xfrm>
            <a:off x="0" y="1524000"/>
            <a:ext cx="9144000" cy="5334000"/>
          </a:xfrm>
          <a:noFill/>
        </p:spPr>
        <p:txBody>
          <a:bodyPr>
            <a:normAutofit/>
          </a:bodyPr>
          <a:lstStyle/>
          <a:p>
            <a:pPr algn="just"/>
            <a:r>
              <a:rPr lang="en-US" dirty="0" err="1" smtClean="0">
                <a:latin typeface="Times New Roman" pitchFamily="18" charset="0"/>
                <a:cs typeface="Times New Roman" pitchFamily="18" charset="0"/>
              </a:rPr>
              <a:t>Dalam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pandangan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teori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komunikasi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alat</a:t>
            </a:r>
            <a:r>
              <a:rPr lang="en-US" dirty="0" smtClean="0">
                <a:latin typeface="Times New Roman" pitchFamily="18" charset="0"/>
                <a:cs typeface="Times New Roman" pitchFamily="18" charset="0"/>
              </a:rPr>
              <a:t> audio visual </a:t>
            </a:r>
            <a:r>
              <a:rPr lang="en-US" dirty="0" err="1" smtClean="0">
                <a:latin typeface="Times New Roman" pitchFamily="18" charset="0"/>
                <a:cs typeface="Times New Roman" pitchFamily="18" charset="0"/>
              </a:rPr>
              <a:t>berfungsi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sebagai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alat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penyalur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pesan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dari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sumber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pesan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kepada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penerima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pesan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Begitupun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dalarn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dunia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pendidikan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alat</a:t>
            </a:r>
            <a:r>
              <a:rPr lang="en-US" dirty="0" smtClean="0">
                <a:latin typeface="Times New Roman" pitchFamily="18" charset="0"/>
                <a:cs typeface="Times New Roman" pitchFamily="18" charset="0"/>
              </a:rPr>
              <a:t> audio visual </a:t>
            </a:r>
            <a:r>
              <a:rPr lang="en-US" dirty="0" err="1" smtClean="0">
                <a:latin typeface="Times New Roman" pitchFamily="18" charset="0"/>
                <a:cs typeface="Times New Roman" pitchFamily="18" charset="0"/>
              </a:rPr>
              <a:t>bukan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hanya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dipandang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sebagai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alat</a:t>
            </a:r>
            <a:r>
              <a:rPr lang="en-US" dirty="0" smtClean="0">
                <a:latin typeface="Times New Roman" pitchFamily="18" charset="0"/>
                <a:cs typeface="Times New Roman" pitchFamily="18" charset="0"/>
              </a:rPr>
              <a:t> bantu guru </a:t>
            </a:r>
            <a:r>
              <a:rPr lang="en-US" dirty="0" err="1" smtClean="0">
                <a:latin typeface="Times New Roman" pitchFamily="18" charset="0"/>
                <a:cs typeface="Times New Roman" pitchFamily="18" charset="0"/>
              </a:rPr>
              <a:t>saja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melainkan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juga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berfungsi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sebagai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penyalur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pesan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belajar</a:t>
            </a:r>
            <a:r>
              <a:rPr lang="en-US" dirty="0" smtClean="0">
                <a:latin typeface="Times New Roman" pitchFamily="18" charset="0"/>
                <a:cs typeface="Times New Roman" pitchFamily="18" charset="0"/>
              </a:rPr>
              <a:t>.</a:t>
            </a:r>
            <a:endParaRPr lang="en-US" dirty="0" smtClean="0">
              <a:solidFill>
                <a:srgbClr val="FF0000"/>
              </a:solidFill>
              <a:latin typeface="Times New Roman" pitchFamily="18" charset="0"/>
              <a:cs typeface="Times New Roman" pitchFamily="18" charset="0"/>
            </a:endParaRPr>
          </a:p>
        </p:txBody>
      </p:sp>
      <p:sp>
        <p:nvSpPr>
          <p:cNvPr id="4" name="Title 4"/>
          <p:cNvSpPr txBox="1">
            <a:spLocks/>
          </p:cNvSpPr>
          <p:nvPr/>
        </p:nvSpPr>
        <p:spPr>
          <a:xfrm>
            <a:off x="0" y="971550"/>
            <a:ext cx="9144000" cy="762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cap="all">
                <a:solidFill>
                  <a:schemeClr val="tx1"/>
                </a:solidFill>
                <a:latin typeface="+mj-lt"/>
                <a:ea typeface="+mj-ea"/>
                <a:cs typeface="+mj-cs"/>
              </a:defRPr>
            </a:lvl1pPr>
          </a:lstStyle>
          <a:p>
            <a:endParaRPr lang="en-US" sz="1800" b="0" cap="none" dirty="0">
              <a:solidFill>
                <a:srgbClr val="002060"/>
              </a:solidFill>
              <a:latin typeface="Arial Black" pitchFamily="34" charset="0"/>
            </a:endParaRPr>
          </a:p>
        </p:txBody>
      </p:sp>
      <p:pic>
        <p:nvPicPr>
          <p:cNvPr id="5" name="Picture 268" descr="B_W"/>
          <p:cNvPicPr>
            <a:picLocks noChangeAspect="1" noChangeArrowheads="1" noCrop="1"/>
          </p:cNvPicPr>
          <p:nvPr/>
        </p:nvPicPr>
        <p:blipFill>
          <a:blip r:embed="rId2" cstate="print"/>
          <a:srcRect/>
          <a:stretch>
            <a:fillRect/>
          </a:stretch>
        </p:blipFill>
        <p:spPr bwMode="auto">
          <a:xfrm>
            <a:off x="7193691" y="5486400"/>
            <a:ext cx="1874109" cy="1333500"/>
          </a:xfrm>
          <a:prstGeom prst="rect">
            <a:avLst/>
          </a:prstGeom>
          <a:noFill/>
          <a:ln w="9525">
            <a:noFill/>
            <a:miter lim="800000"/>
            <a:headEnd/>
            <a:tailEnd/>
          </a:ln>
        </p:spPr>
      </p:pic>
    </p:spTree>
    <p:extLst>
      <p:ext uri="{BB962C8B-B14F-4D97-AF65-F5344CB8AC3E}">
        <p14:creationId xmlns:p14="http://schemas.microsoft.com/office/powerpoint/2010/main" xmlns="" val="3433134004"/>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180" y="228600"/>
            <a:ext cx="8403020" cy="1143000"/>
          </a:xfrm>
          <a:solidFill>
            <a:schemeClr val="accent6">
              <a:lumMod val="75000"/>
            </a:schemeClr>
          </a:solidFill>
        </p:spPr>
        <p:txBody>
          <a:bodyPr>
            <a:noAutofit/>
          </a:bodyPr>
          <a:lstStyle/>
          <a:p>
            <a:pPr algn="ctr"/>
            <a:r>
              <a:rPr lang="en-US" sz="4000" dirty="0" err="1" smtClean="0">
                <a:solidFill>
                  <a:srgbClr val="6600CC"/>
                </a:solidFill>
                <a:latin typeface="Algerian" pitchFamily="82" charset="0"/>
              </a:rPr>
              <a:t>Kegunaan</a:t>
            </a:r>
            <a:r>
              <a:rPr lang="en-US" sz="4000" dirty="0" smtClean="0">
                <a:solidFill>
                  <a:srgbClr val="6600CC"/>
                </a:solidFill>
                <a:latin typeface="Algerian" pitchFamily="82" charset="0"/>
              </a:rPr>
              <a:t> media </a:t>
            </a:r>
            <a:r>
              <a:rPr lang="en-US" sz="4000" dirty="0" err="1" smtClean="0">
                <a:solidFill>
                  <a:srgbClr val="6600CC"/>
                </a:solidFill>
                <a:latin typeface="Algerian" pitchFamily="82" charset="0"/>
              </a:rPr>
              <a:t>pembelajaran</a:t>
            </a:r>
            <a:endParaRPr lang="en-US" sz="4000" dirty="0" smtClean="0">
              <a:solidFill>
                <a:srgbClr val="6600CC"/>
              </a:solidFill>
              <a:latin typeface="Algerian" pitchFamily="82" charset="0"/>
            </a:endParaRPr>
          </a:p>
        </p:txBody>
      </p:sp>
      <p:sp>
        <p:nvSpPr>
          <p:cNvPr id="7" name="Content Placeholder 6"/>
          <p:cNvSpPr>
            <a:spLocks noGrp="1"/>
          </p:cNvSpPr>
          <p:nvPr>
            <p:ph idx="1"/>
          </p:nvPr>
        </p:nvSpPr>
        <p:spPr>
          <a:xfrm>
            <a:off x="0" y="1524000"/>
            <a:ext cx="9144000" cy="5334000"/>
          </a:xfrm>
          <a:noFill/>
        </p:spPr>
        <p:txBody>
          <a:bodyPr>
            <a:normAutofit/>
          </a:bodyPr>
          <a:lstStyle/>
          <a:p>
            <a:pPr algn="just">
              <a:buFont typeface="Wingdings" pitchFamily="2" charset="2"/>
              <a:buChar char="v"/>
            </a:pPr>
            <a:r>
              <a:rPr lang="en-US" dirty="0" err="1" smtClean="0">
                <a:solidFill>
                  <a:srgbClr val="FF0000"/>
                </a:solidFill>
                <a:latin typeface="Times New Roman" pitchFamily="18" charset="0"/>
                <a:cs typeface="Times New Roman" pitchFamily="18" charset="0"/>
              </a:rPr>
              <a:t>Memperjelas</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penyajian</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pesan</a:t>
            </a:r>
            <a:r>
              <a:rPr lang="en-US" dirty="0" smtClean="0">
                <a:solidFill>
                  <a:srgbClr val="FF0000"/>
                </a:solidFill>
                <a:latin typeface="Times New Roman" pitchFamily="18" charset="0"/>
                <a:cs typeface="Times New Roman" pitchFamily="18" charset="0"/>
              </a:rPr>
              <a:t> agar </a:t>
            </a:r>
            <a:r>
              <a:rPr lang="en-US" dirty="0" err="1" smtClean="0">
                <a:solidFill>
                  <a:srgbClr val="FF0000"/>
                </a:solidFill>
                <a:latin typeface="Times New Roman" pitchFamily="18" charset="0"/>
                <a:cs typeface="Times New Roman" pitchFamily="18" charset="0"/>
              </a:rPr>
              <a:t>tidak</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terlalu</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bersifat</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verbalistis</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kata-kata</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tertulis</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atau</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lisan</a:t>
            </a:r>
            <a:r>
              <a:rPr lang="en-US" dirty="0" smtClean="0">
                <a:solidFill>
                  <a:srgbClr val="FF0000"/>
                </a:solidFill>
                <a:latin typeface="Times New Roman" pitchFamily="18" charset="0"/>
                <a:cs typeface="Times New Roman" pitchFamily="18" charset="0"/>
              </a:rPr>
              <a:t>)</a:t>
            </a:r>
          </a:p>
          <a:p>
            <a:pPr algn="just">
              <a:buFont typeface="Wingdings" pitchFamily="2" charset="2"/>
              <a:buChar char="v"/>
            </a:pPr>
            <a:r>
              <a:rPr lang="en-US" dirty="0" err="1" smtClean="0">
                <a:solidFill>
                  <a:srgbClr val="FF0000"/>
                </a:solidFill>
                <a:latin typeface="Times New Roman" pitchFamily="18" charset="0"/>
                <a:cs typeface="Times New Roman" pitchFamily="18" charset="0"/>
              </a:rPr>
              <a:t>Mengatasi</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keterbatasan</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ruang</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waktu</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dan</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daya</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indera</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seperti</a:t>
            </a:r>
            <a:r>
              <a:rPr lang="en-US" dirty="0" smtClean="0">
                <a:solidFill>
                  <a:srgbClr val="FF0000"/>
                </a:solidFill>
                <a:latin typeface="Times New Roman" pitchFamily="18" charset="0"/>
                <a:cs typeface="Times New Roman" pitchFamily="18" charset="0"/>
              </a:rPr>
              <a:t>:</a:t>
            </a:r>
          </a:p>
          <a:p>
            <a:pPr indent="103188" algn="just">
              <a:buFont typeface="Wingdings" pitchFamily="2" charset="2"/>
              <a:buChar char="Ø"/>
            </a:pP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objek</a:t>
            </a:r>
            <a:r>
              <a:rPr lang="en-US" dirty="0" smtClean="0">
                <a:solidFill>
                  <a:srgbClr val="FF0000"/>
                </a:solidFill>
                <a:latin typeface="Times New Roman" pitchFamily="18" charset="0"/>
                <a:cs typeface="Times New Roman" pitchFamily="18" charset="0"/>
              </a:rPr>
              <a:t> yang </a:t>
            </a:r>
            <a:r>
              <a:rPr lang="en-US" dirty="0" err="1" smtClean="0">
                <a:solidFill>
                  <a:srgbClr val="FF0000"/>
                </a:solidFill>
                <a:latin typeface="Times New Roman" pitchFamily="18" charset="0"/>
                <a:cs typeface="Times New Roman" pitchFamily="18" charset="0"/>
              </a:rPr>
              <a:t>besar</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bisa</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diganti</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dengan</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realita</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gambar</a:t>
            </a:r>
            <a:r>
              <a:rPr lang="en-US" dirty="0" smtClean="0">
                <a:solidFill>
                  <a:srgbClr val="FF0000"/>
                </a:solidFill>
                <a:latin typeface="Times New Roman" pitchFamily="18" charset="0"/>
                <a:cs typeface="Times New Roman" pitchFamily="18" charset="0"/>
              </a:rPr>
              <a:t> yang </a:t>
            </a:r>
            <a:r>
              <a:rPr lang="en-US" dirty="0" err="1" smtClean="0">
                <a:solidFill>
                  <a:srgbClr val="FF0000"/>
                </a:solidFill>
                <a:latin typeface="Times New Roman" pitchFamily="18" charset="0"/>
                <a:cs typeface="Times New Roman" pitchFamily="18" charset="0"/>
              </a:rPr>
              <a:t>kecil</a:t>
            </a:r>
            <a:endParaRPr lang="en-US" dirty="0" smtClean="0">
              <a:solidFill>
                <a:srgbClr val="FF0000"/>
              </a:solidFill>
              <a:latin typeface="Times New Roman" pitchFamily="18" charset="0"/>
              <a:cs typeface="Times New Roman" pitchFamily="18" charset="0"/>
            </a:endParaRPr>
          </a:p>
          <a:p>
            <a:pPr indent="103188" algn="just">
              <a:buFont typeface="Wingdings" pitchFamily="2" charset="2"/>
              <a:buChar char="Ø"/>
            </a:pPr>
            <a:r>
              <a:rPr lang="en-US" dirty="0" err="1" smtClean="0">
                <a:solidFill>
                  <a:srgbClr val="FF0000"/>
                </a:solidFill>
                <a:latin typeface="Times New Roman" pitchFamily="18" charset="0"/>
                <a:cs typeface="Times New Roman" pitchFamily="18" charset="0"/>
              </a:rPr>
              <a:t>Obyek</a:t>
            </a:r>
            <a:r>
              <a:rPr lang="en-US" dirty="0" smtClean="0">
                <a:solidFill>
                  <a:srgbClr val="FF0000"/>
                </a:solidFill>
                <a:latin typeface="Times New Roman" pitchFamily="18" charset="0"/>
                <a:cs typeface="Times New Roman" pitchFamily="18" charset="0"/>
              </a:rPr>
              <a:t> yang </a:t>
            </a:r>
            <a:r>
              <a:rPr lang="en-US" dirty="0" err="1" smtClean="0">
                <a:solidFill>
                  <a:srgbClr val="FF0000"/>
                </a:solidFill>
                <a:latin typeface="Times New Roman" pitchFamily="18" charset="0"/>
                <a:cs typeface="Times New Roman" pitchFamily="18" charset="0"/>
              </a:rPr>
              <a:t>kecil</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dibantu</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dengan</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proyektor</a:t>
            </a:r>
            <a:endParaRPr lang="en-US" dirty="0" smtClean="0">
              <a:solidFill>
                <a:srgbClr val="FF0000"/>
              </a:solidFill>
              <a:latin typeface="Times New Roman" pitchFamily="18" charset="0"/>
              <a:cs typeface="Times New Roman" pitchFamily="18" charset="0"/>
            </a:endParaRPr>
          </a:p>
          <a:p>
            <a:pPr indent="103188" algn="just">
              <a:buFont typeface="Wingdings" pitchFamily="2" charset="2"/>
              <a:buChar char="Ø"/>
            </a:pPr>
            <a:r>
              <a:rPr lang="en-US" dirty="0" err="1" smtClean="0">
                <a:solidFill>
                  <a:srgbClr val="FF0000"/>
                </a:solidFill>
                <a:latin typeface="Times New Roman" pitchFamily="18" charset="0"/>
                <a:cs typeface="Times New Roman" pitchFamily="18" charset="0"/>
              </a:rPr>
              <a:t>Gerak</a:t>
            </a:r>
            <a:r>
              <a:rPr lang="en-US" dirty="0" smtClean="0">
                <a:solidFill>
                  <a:srgbClr val="FF0000"/>
                </a:solidFill>
                <a:latin typeface="Times New Roman" pitchFamily="18" charset="0"/>
                <a:cs typeface="Times New Roman" pitchFamily="18" charset="0"/>
              </a:rPr>
              <a:t> yang </a:t>
            </a:r>
            <a:r>
              <a:rPr lang="en-US" dirty="0" err="1" smtClean="0">
                <a:solidFill>
                  <a:srgbClr val="FF0000"/>
                </a:solidFill>
                <a:latin typeface="Times New Roman" pitchFamily="18" charset="0"/>
                <a:cs typeface="Times New Roman" pitchFamily="18" charset="0"/>
              </a:rPr>
              <a:t>terlalu</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lambat</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atau</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cepat</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dapat</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dibantu</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dengan</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timelapse</a:t>
            </a:r>
            <a:r>
              <a:rPr lang="en-US" dirty="0" smtClean="0">
                <a:solidFill>
                  <a:srgbClr val="FF0000"/>
                </a:solidFill>
                <a:latin typeface="Times New Roman" pitchFamily="18" charset="0"/>
                <a:cs typeface="Times New Roman" pitchFamily="18" charset="0"/>
              </a:rPr>
              <a:t> </a:t>
            </a:r>
          </a:p>
          <a:p>
            <a:pPr algn="just">
              <a:buNone/>
            </a:pPr>
            <a:endParaRPr lang="en-US" dirty="0" smtClean="0">
              <a:solidFill>
                <a:srgbClr val="FF0000"/>
              </a:solidFill>
              <a:latin typeface="Times New Roman" pitchFamily="18" charset="0"/>
              <a:cs typeface="Times New Roman" pitchFamily="18" charset="0"/>
            </a:endParaRPr>
          </a:p>
        </p:txBody>
      </p:sp>
      <p:sp>
        <p:nvSpPr>
          <p:cNvPr id="4" name="Title 4"/>
          <p:cNvSpPr txBox="1">
            <a:spLocks/>
          </p:cNvSpPr>
          <p:nvPr/>
        </p:nvSpPr>
        <p:spPr>
          <a:xfrm>
            <a:off x="0" y="971550"/>
            <a:ext cx="9144000" cy="762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cap="all">
                <a:solidFill>
                  <a:schemeClr val="tx1"/>
                </a:solidFill>
                <a:latin typeface="+mj-lt"/>
                <a:ea typeface="+mj-ea"/>
                <a:cs typeface="+mj-cs"/>
              </a:defRPr>
            </a:lvl1pPr>
          </a:lstStyle>
          <a:p>
            <a:endParaRPr lang="en-US" sz="1800" b="0" cap="none" dirty="0">
              <a:solidFill>
                <a:srgbClr val="002060"/>
              </a:solidFill>
              <a:latin typeface="Arial Black" pitchFamily="34" charset="0"/>
            </a:endParaRPr>
          </a:p>
        </p:txBody>
      </p:sp>
      <p:pic>
        <p:nvPicPr>
          <p:cNvPr id="5" name="Picture 268" descr="B_W"/>
          <p:cNvPicPr>
            <a:picLocks noChangeAspect="1" noChangeArrowheads="1" noCrop="1"/>
          </p:cNvPicPr>
          <p:nvPr/>
        </p:nvPicPr>
        <p:blipFill>
          <a:blip r:embed="rId2" cstate="print"/>
          <a:srcRect/>
          <a:stretch>
            <a:fillRect/>
          </a:stretch>
        </p:blipFill>
        <p:spPr bwMode="auto">
          <a:xfrm>
            <a:off x="7193691" y="5486400"/>
            <a:ext cx="1874109" cy="1333500"/>
          </a:xfrm>
          <a:prstGeom prst="rect">
            <a:avLst/>
          </a:prstGeom>
          <a:noFill/>
          <a:ln w="9525">
            <a:noFill/>
            <a:miter lim="800000"/>
            <a:headEnd/>
            <a:tailEnd/>
          </a:ln>
        </p:spPr>
      </p:pic>
    </p:spTree>
    <p:extLst>
      <p:ext uri="{BB962C8B-B14F-4D97-AF65-F5344CB8AC3E}">
        <p14:creationId xmlns:p14="http://schemas.microsoft.com/office/powerpoint/2010/main" xmlns="" val="3433134004"/>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180" y="228600"/>
            <a:ext cx="8403020" cy="1143000"/>
          </a:xfrm>
          <a:solidFill>
            <a:schemeClr val="accent6">
              <a:lumMod val="75000"/>
            </a:schemeClr>
          </a:solidFill>
        </p:spPr>
        <p:txBody>
          <a:bodyPr>
            <a:noAutofit/>
          </a:bodyPr>
          <a:lstStyle/>
          <a:p>
            <a:pPr algn="ctr"/>
            <a:r>
              <a:rPr lang="en-US" sz="4000" dirty="0" err="1" smtClean="0">
                <a:solidFill>
                  <a:srgbClr val="6600CC"/>
                </a:solidFill>
                <a:latin typeface="Algerian" pitchFamily="82" charset="0"/>
              </a:rPr>
              <a:t>Kegunaan</a:t>
            </a:r>
            <a:r>
              <a:rPr lang="en-US" sz="4000" dirty="0" smtClean="0">
                <a:solidFill>
                  <a:srgbClr val="6600CC"/>
                </a:solidFill>
                <a:latin typeface="Algerian" pitchFamily="82" charset="0"/>
              </a:rPr>
              <a:t> media </a:t>
            </a:r>
            <a:r>
              <a:rPr lang="en-US" sz="4000" dirty="0" err="1" smtClean="0">
                <a:solidFill>
                  <a:srgbClr val="6600CC"/>
                </a:solidFill>
                <a:latin typeface="Algerian" pitchFamily="82" charset="0"/>
              </a:rPr>
              <a:t>pembelajaran</a:t>
            </a:r>
            <a:endParaRPr lang="en-US" sz="4000" dirty="0" smtClean="0">
              <a:solidFill>
                <a:srgbClr val="6600CC"/>
              </a:solidFill>
              <a:latin typeface="Algerian" pitchFamily="82" charset="0"/>
            </a:endParaRPr>
          </a:p>
        </p:txBody>
      </p:sp>
      <p:sp>
        <p:nvSpPr>
          <p:cNvPr id="7" name="Content Placeholder 6"/>
          <p:cNvSpPr>
            <a:spLocks noGrp="1"/>
          </p:cNvSpPr>
          <p:nvPr>
            <p:ph idx="1"/>
          </p:nvPr>
        </p:nvSpPr>
        <p:spPr>
          <a:xfrm>
            <a:off x="0" y="1524000"/>
            <a:ext cx="9144000" cy="5334000"/>
          </a:xfrm>
          <a:noFill/>
        </p:spPr>
        <p:txBody>
          <a:bodyPr>
            <a:normAutofit/>
          </a:bodyPr>
          <a:lstStyle/>
          <a:p>
            <a:pPr algn="just">
              <a:buFont typeface="Wingdings" pitchFamily="2" charset="2"/>
              <a:buChar char="Ø"/>
            </a:pP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Kejadian</a:t>
            </a:r>
            <a:r>
              <a:rPr lang="en-US" dirty="0" smtClean="0">
                <a:solidFill>
                  <a:srgbClr val="FF0000"/>
                </a:solidFill>
                <a:latin typeface="Times New Roman" pitchFamily="18" charset="0"/>
                <a:cs typeface="Times New Roman" pitchFamily="18" charset="0"/>
              </a:rPr>
              <a:t> yang </a:t>
            </a:r>
            <a:r>
              <a:rPr lang="en-US" dirty="0" err="1" smtClean="0">
                <a:solidFill>
                  <a:srgbClr val="FF0000"/>
                </a:solidFill>
                <a:latin typeface="Times New Roman" pitchFamily="18" charset="0"/>
                <a:cs typeface="Times New Roman" pitchFamily="18" charset="0"/>
              </a:rPr>
              <a:t>terjadi</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di</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masa</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lalu</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bisa</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ditampilkan</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lewat</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rekamanan</a:t>
            </a:r>
            <a:r>
              <a:rPr lang="en-US" dirty="0" smtClean="0">
                <a:solidFill>
                  <a:srgbClr val="FF0000"/>
                </a:solidFill>
                <a:latin typeface="Times New Roman" pitchFamily="18" charset="0"/>
                <a:cs typeface="Times New Roman" pitchFamily="18" charset="0"/>
              </a:rPr>
              <a:t> film, video.</a:t>
            </a:r>
          </a:p>
          <a:p>
            <a:pPr algn="just">
              <a:buFont typeface="Wingdings" pitchFamily="2" charset="2"/>
              <a:buChar char="Ø"/>
            </a:pPr>
            <a:r>
              <a:rPr lang="en-US" dirty="0" err="1" smtClean="0">
                <a:solidFill>
                  <a:srgbClr val="FF0000"/>
                </a:solidFill>
                <a:latin typeface="Times New Roman" pitchFamily="18" charset="0"/>
                <a:cs typeface="Times New Roman" pitchFamily="18" charset="0"/>
              </a:rPr>
              <a:t>Objek</a:t>
            </a:r>
            <a:r>
              <a:rPr lang="en-US" dirty="0" smtClean="0">
                <a:solidFill>
                  <a:srgbClr val="FF0000"/>
                </a:solidFill>
                <a:latin typeface="Times New Roman" pitchFamily="18" charset="0"/>
                <a:cs typeface="Times New Roman" pitchFamily="18" charset="0"/>
              </a:rPr>
              <a:t> yang </a:t>
            </a:r>
            <a:r>
              <a:rPr lang="en-US" dirty="0" err="1" smtClean="0">
                <a:solidFill>
                  <a:srgbClr val="FF0000"/>
                </a:solidFill>
                <a:latin typeface="Times New Roman" pitchFamily="18" charset="0"/>
                <a:cs typeface="Times New Roman" pitchFamily="18" charset="0"/>
              </a:rPr>
              <a:t>komplek</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dapat</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dijelaskan</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secara</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simpel</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melalui</a:t>
            </a:r>
            <a:r>
              <a:rPr lang="en-US" dirty="0" smtClean="0">
                <a:solidFill>
                  <a:srgbClr val="FF0000"/>
                </a:solidFill>
                <a:latin typeface="Times New Roman" pitchFamily="18" charset="0"/>
                <a:cs typeface="Times New Roman" pitchFamily="18" charset="0"/>
              </a:rPr>
              <a:t> diagram, </a:t>
            </a:r>
            <a:r>
              <a:rPr lang="en-US" dirty="0" err="1" smtClean="0">
                <a:solidFill>
                  <a:srgbClr val="FF0000"/>
                </a:solidFill>
                <a:latin typeface="Times New Roman" pitchFamily="18" charset="0"/>
                <a:cs typeface="Times New Roman" pitchFamily="18" charset="0"/>
              </a:rPr>
              <a:t>peta</a:t>
            </a:r>
            <a:r>
              <a:rPr lang="en-US" dirty="0" smtClean="0">
                <a:solidFill>
                  <a:srgbClr val="FF0000"/>
                </a:solidFill>
                <a:latin typeface="Times New Roman" pitchFamily="18" charset="0"/>
                <a:cs typeface="Times New Roman" pitchFamily="18" charset="0"/>
              </a:rPr>
              <a:t>.</a:t>
            </a:r>
          </a:p>
          <a:p>
            <a:pPr algn="just">
              <a:buFont typeface="Wingdings" pitchFamily="2" charset="2"/>
              <a:buChar char="Ø"/>
            </a:pPr>
            <a:r>
              <a:rPr lang="en-US" dirty="0" err="1" smtClean="0">
                <a:solidFill>
                  <a:srgbClr val="FF0000"/>
                </a:solidFill>
                <a:latin typeface="Times New Roman" pitchFamily="18" charset="0"/>
                <a:cs typeface="Times New Roman" pitchFamily="18" charset="0"/>
              </a:rPr>
              <a:t>Konsep</a:t>
            </a:r>
            <a:r>
              <a:rPr lang="en-US" dirty="0" smtClean="0">
                <a:solidFill>
                  <a:srgbClr val="FF0000"/>
                </a:solidFill>
                <a:latin typeface="Times New Roman" pitchFamily="18" charset="0"/>
                <a:cs typeface="Times New Roman" pitchFamily="18" charset="0"/>
              </a:rPr>
              <a:t> yang </a:t>
            </a:r>
            <a:r>
              <a:rPr lang="en-US" dirty="0" err="1" smtClean="0">
                <a:solidFill>
                  <a:srgbClr val="FF0000"/>
                </a:solidFill>
                <a:latin typeface="Times New Roman" pitchFamily="18" charset="0"/>
                <a:cs typeface="Times New Roman" pitchFamily="18" charset="0"/>
              </a:rPr>
              <a:t>terlalu</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luas</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dapat</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divisualakn</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dalam</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bentuk</a:t>
            </a:r>
            <a:r>
              <a:rPr lang="en-US" dirty="0" smtClean="0">
                <a:solidFill>
                  <a:srgbClr val="FF0000"/>
                </a:solidFill>
                <a:latin typeface="Times New Roman" pitchFamily="18" charset="0"/>
                <a:cs typeface="Times New Roman" pitchFamily="18" charset="0"/>
              </a:rPr>
              <a:t> film</a:t>
            </a:r>
          </a:p>
          <a:p>
            <a:pPr algn="just">
              <a:buNone/>
            </a:pPr>
            <a:endParaRPr lang="en-US" dirty="0" smtClean="0">
              <a:solidFill>
                <a:srgbClr val="FF0000"/>
              </a:solidFill>
              <a:latin typeface="Times New Roman" pitchFamily="18" charset="0"/>
              <a:cs typeface="Times New Roman" pitchFamily="18" charset="0"/>
            </a:endParaRPr>
          </a:p>
        </p:txBody>
      </p:sp>
      <p:sp>
        <p:nvSpPr>
          <p:cNvPr id="4" name="Title 4"/>
          <p:cNvSpPr txBox="1">
            <a:spLocks/>
          </p:cNvSpPr>
          <p:nvPr/>
        </p:nvSpPr>
        <p:spPr>
          <a:xfrm>
            <a:off x="0" y="971550"/>
            <a:ext cx="9144000" cy="762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cap="all">
                <a:solidFill>
                  <a:schemeClr val="tx1"/>
                </a:solidFill>
                <a:latin typeface="+mj-lt"/>
                <a:ea typeface="+mj-ea"/>
                <a:cs typeface="+mj-cs"/>
              </a:defRPr>
            </a:lvl1pPr>
          </a:lstStyle>
          <a:p>
            <a:endParaRPr lang="en-US" sz="1800" b="0" cap="none" dirty="0">
              <a:solidFill>
                <a:srgbClr val="002060"/>
              </a:solidFill>
              <a:latin typeface="Arial Black" pitchFamily="34" charset="0"/>
            </a:endParaRPr>
          </a:p>
        </p:txBody>
      </p:sp>
      <p:pic>
        <p:nvPicPr>
          <p:cNvPr id="5" name="Picture 268" descr="B_W"/>
          <p:cNvPicPr>
            <a:picLocks noChangeAspect="1" noChangeArrowheads="1" noCrop="1"/>
          </p:cNvPicPr>
          <p:nvPr/>
        </p:nvPicPr>
        <p:blipFill>
          <a:blip r:embed="rId2" cstate="print"/>
          <a:srcRect/>
          <a:stretch>
            <a:fillRect/>
          </a:stretch>
        </p:blipFill>
        <p:spPr bwMode="auto">
          <a:xfrm>
            <a:off x="7193691" y="5486400"/>
            <a:ext cx="1874109" cy="1333500"/>
          </a:xfrm>
          <a:prstGeom prst="rect">
            <a:avLst/>
          </a:prstGeom>
          <a:noFill/>
          <a:ln w="9525">
            <a:noFill/>
            <a:miter lim="800000"/>
            <a:headEnd/>
            <a:tailEnd/>
          </a:ln>
        </p:spPr>
      </p:pic>
    </p:spTree>
    <p:extLst>
      <p:ext uri="{BB962C8B-B14F-4D97-AF65-F5344CB8AC3E}">
        <p14:creationId xmlns:p14="http://schemas.microsoft.com/office/powerpoint/2010/main" xmlns="" val="3433134004"/>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180" y="228600"/>
            <a:ext cx="8403020" cy="1143000"/>
          </a:xfrm>
          <a:solidFill>
            <a:schemeClr val="accent6">
              <a:lumMod val="75000"/>
            </a:schemeClr>
          </a:solidFill>
        </p:spPr>
        <p:txBody>
          <a:bodyPr>
            <a:noAutofit/>
          </a:bodyPr>
          <a:lstStyle/>
          <a:p>
            <a:pPr algn="ctr"/>
            <a:r>
              <a:rPr lang="en-US" sz="4000" dirty="0" err="1" smtClean="0">
                <a:solidFill>
                  <a:srgbClr val="6600CC"/>
                </a:solidFill>
                <a:latin typeface="Algerian" pitchFamily="82" charset="0"/>
              </a:rPr>
              <a:t>Kegunaan</a:t>
            </a:r>
            <a:r>
              <a:rPr lang="en-US" sz="4000" dirty="0" smtClean="0">
                <a:solidFill>
                  <a:srgbClr val="6600CC"/>
                </a:solidFill>
                <a:latin typeface="Algerian" pitchFamily="82" charset="0"/>
              </a:rPr>
              <a:t> media </a:t>
            </a:r>
            <a:r>
              <a:rPr lang="en-US" sz="4000" dirty="0" err="1" smtClean="0">
                <a:solidFill>
                  <a:srgbClr val="6600CC"/>
                </a:solidFill>
                <a:latin typeface="Algerian" pitchFamily="82" charset="0"/>
              </a:rPr>
              <a:t>pembelajaran</a:t>
            </a:r>
            <a:endParaRPr lang="en-US" sz="4000" dirty="0" smtClean="0">
              <a:solidFill>
                <a:srgbClr val="6600CC"/>
              </a:solidFill>
              <a:latin typeface="Algerian" pitchFamily="82" charset="0"/>
            </a:endParaRPr>
          </a:p>
        </p:txBody>
      </p:sp>
      <p:sp>
        <p:nvSpPr>
          <p:cNvPr id="7" name="Content Placeholder 6"/>
          <p:cNvSpPr>
            <a:spLocks noGrp="1"/>
          </p:cNvSpPr>
          <p:nvPr>
            <p:ph idx="1"/>
          </p:nvPr>
        </p:nvSpPr>
        <p:spPr>
          <a:xfrm>
            <a:off x="0" y="1524000"/>
            <a:ext cx="9144000" cy="5334000"/>
          </a:xfrm>
          <a:noFill/>
        </p:spPr>
        <p:txBody>
          <a:bodyPr>
            <a:normAutofit/>
          </a:bodyPr>
          <a:lstStyle/>
          <a:p>
            <a:pPr algn="just">
              <a:buFont typeface="Wingdings" pitchFamily="2" charset="2"/>
              <a:buChar char="v"/>
            </a:pP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Penggunaan</a:t>
            </a:r>
            <a:r>
              <a:rPr lang="en-US" dirty="0" smtClean="0">
                <a:solidFill>
                  <a:srgbClr val="FF0000"/>
                </a:solidFill>
                <a:latin typeface="Times New Roman" pitchFamily="18" charset="0"/>
                <a:cs typeface="Times New Roman" pitchFamily="18" charset="0"/>
              </a:rPr>
              <a:t> media </a:t>
            </a:r>
            <a:r>
              <a:rPr lang="en-US" dirty="0" err="1" smtClean="0">
                <a:solidFill>
                  <a:srgbClr val="FF0000"/>
                </a:solidFill>
                <a:latin typeface="Times New Roman" pitchFamily="18" charset="0"/>
                <a:cs typeface="Times New Roman" pitchFamily="18" charset="0"/>
              </a:rPr>
              <a:t>pembelajaran</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dapat</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mengatasi</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sikap</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pasif</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atau</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agresis</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peserta</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didik</a:t>
            </a:r>
            <a:r>
              <a:rPr lang="en-US" dirty="0" smtClean="0">
                <a:solidFill>
                  <a:srgbClr val="FF0000"/>
                </a:solidFill>
                <a:latin typeface="Times New Roman" pitchFamily="18" charset="0"/>
                <a:cs typeface="Times New Roman" pitchFamily="18" charset="0"/>
              </a:rPr>
              <a:t>.</a:t>
            </a:r>
          </a:p>
          <a:p>
            <a:pPr algn="just">
              <a:buFont typeface="Wingdings" pitchFamily="2" charset="2"/>
              <a:buChar char="v"/>
            </a:pPr>
            <a:endParaRPr lang="en-US" dirty="0" smtClean="0">
              <a:solidFill>
                <a:srgbClr val="FF0000"/>
              </a:solidFill>
              <a:latin typeface="Times New Roman" pitchFamily="18" charset="0"/>
              <a:cs typeface="Times New Roman" pitchFamily="18" charset="0"/>
            </a:endParaRPr>
          </a:p>
        </p:txBody>
      </p:sp>
      <p:sp>
        <p:nvSpPr>
          <p:cNvPr id="4" name="Title 4"/>
          <p:cNvSpPr txBox="1">
            <a:spLocks/>
          </p:cNvSpPr>
          <p:nvPr/>
        </p:nvSpPr>
        <p:spPr>
          <a:xfrm>
            <a:off x="0" y="971550"/>
            <a:ext cx="9144000" cy="762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cap="all">
                <a:solidFill>
                  <a:schemeClr val="tx1"/>
                </a:solidFill>
                <a:latin typeface="+mj-lt"/>
                <a:ea typeface="+mj-ea"/>
                <a:cs typeface="+mj-cs"/>
              </a:defRPr>
            </a:lvl1pPr>
          </a:lstStyle>
          <a:p>
            <a:endParaRPr lang="en-US" sz="1800" b="0" cap="none" dirty="0">
              <a:solidFill>
                <a:srgbClr val="002060"/>
              </a:solidFill>
              <a:latin typeface="Arial Black" pitchFamily="34" charset="0"/>
            </a:endParaRPr>
          </a:p>
        </p:txBody>
      </p:sp>
      <p:pic>
        <p:nvPicPr>
          <p:cNvPr id="5" name="Picture 268" descr="B_W"/>
          <p:cNvPicPr>
            <a:picLocks noChangeAspect="1" noChangeArrowheads="1" noCrop="1"/>
          </p:cNvPicPr>
          <p:nvPr/>
        </p:nvPicPr>
        <p:blipFill>
          <a:blip r:embed="rId2" cstate="print"/>
          <a:srcRect/>
          <a:stretch>
            <a:fillRect/>
          </a:stretch>
        </p:blipFill>
        <p:spPr bwMode="auto">
          <a:xfrm>
            <a:off x="7193691" y="5486400"/>
            <a:ext cx="1874109" cy="1333500"/>
          </a:xfrm>
          <a:prstGeom prst="rect">
            <a:avLst/>
          </a:prstGeom>
          <a:noFill/>
          <a:ln w="9525">
            <a:noFill/>
            <a:miter lim="800000"/>
            <a:headEnd/>
            <a:tailEnd/>
          </a:ln>
        </p:spPr>
      </p:pic>
    </p:spTree>
    <p:extLst>
      <p:ext uri="{BB962C8B-B14F-4D97-AF65-F5344CB8AC3E}">
        <p14:creationId xmlns:p14="http://schemas.microsoft.com/office/powerpoint/2010/main" xmlns="" val="3433134004"/>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95600"/>
            <a:ext cx="7315201" cy="2133600"/>
          </a:xfrm>
        </p:spPr>
        <p:txBody>
          <a:bodyPr>
            <a:normAutofit/>
          </a:bodyPr>
          <a:lstStyle/>
          <a:p>
            <a:pPr lvl="0">
              <a:spcBef>
                <a:spcPts val="0"/>
              </a:spcBef>
            </a:pPr>
            <a:r>
              <a:rPr lang="en-US" dirty="0" err="1" smtClean="0">
                <a:latin typeface="Times New Roman" pitchFamily="18" charset="0"/>
                <a:cs typeface="Times New Roman" pitchFamily="18" charset="0"/>
              </a:rPr>
              <a:t>Terima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Kasih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Fastabikhulkhairat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Wassalamualaikmu,ww</a:t>
            </a:r>
            <a:endParaRPr lang="en-US" dirty="0">
              <a:latin typeface="Times New Roman" pitchFamily="18" charset="0"/>
              <a:cs typeface="Times New Roman" pitchFamily="18" charset="0"/>
            </a:endParaRPr>
          </a:p>
        </p:txBody>
      </p:sp>
      <p:pic>
        <p:nvPicPr>
          <p:cNvPr id="5" name="Picture 4"/>
          <p:cNvPicPr>
            <a:picLocks noChangeAspect="1"/>
          </p:cNvPicPr>
          <p:nvPr/>
        </p:nvPicPr>
        <p:blipFill>
          <a:blip r:embed="rId3" cstate="email">
            <a:extLst>
              <a:ext uri="{28A0092B-C50C-407E-A947-70E740481C1C}">
                <a14:useLocalDpi xmlns:a14="http://schemas.microsoft.com/office/drawing/2010/main" xmlns="" val="0"/>
              </a:ext>
            </a:extLst>
          </a:blip>
          <a:stretch>
            <a:fillRect/>
          </a:stretch>
        </p:blipFill>
        <p:spPr>
          <a:xfrm>
            <a:off x="6096000" y="3886200"/>
            <a:ext cx="1230503" cy="1161326"/>
          </a:xfrm>
          <a:prstGeom prst="rect">
            <a:avLst/>
          </a:prstGeom>
        </p:spPr>
      </p:pic>
    </p:spTree>
    <p:extLst>
      <p:ext uri="{BB962C8B-B14F-4D97-AF65-F5344CB8AC3E}">
        <p14:creationId xmlns:p14="http://schemas.microsoft.com/office/powerpoint/2010/main" xmlns="" val="3412230122"/>
      </p:ext>
    </p:extLst>
  </p:cSld>
  <p:clrMapOvr>
    <a:masterClrMapping/>
  </p:clrMapOvr>
  <mc:AlternateContent xmlns:mc="http://schemas.openxmlformats.org/markup-compatibility/2006">
    <mc:Choice xmlns:p14="http://schemas.microsoft.com/office/powerpoint/2010/main" xmlns="" Requires="p14">
      <p:transition spd="slow" p14:dur="2500">
        <p14:vortex/>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4330980"/>
            <a:ext cx="7543800" cy="126439"/>
          </a:xfrm>
          <a:prstGeom prst="rect">
            <a:avLst/>
          </a:prstGeom>
        </p:spPr>
        <p:style>
          <a:lnRef idx="0">
            <a:schemeClr val="accent2"/>
          </a:lnRef>
          <a:fillRef idx="3">
            <a:schemeClr val="accent2"/>
          </a:fillRef>
          <a:effectRef idx="3">
            <a:schemeClr val="accent2"/>
          </a:effectRef>
          <a:fontRef idx="minor">
            <a:schemeClr val="lt1"/>
          </a:fontRef>
        </p:style>
        <p:txBody>
          <a:bodyPr rtlCol="0" anchor="ctr">
            <a:scene3d>
              <a:camera prst="orthographicFront"/>
              <a:lightRig rig="glow" dir="tl">
                <a:rot lat="0" lon="0" rev="5400000"/>
              </a:lightRig>
            </a:scene3d>
            <a:sp3d contourW="12700">
              <a:bevelT w="25400" h="25400"/>
              <a:contourClr>
                <a:schemeClr val="accent6">
                  <a:shade val="73000"/>
                </a:schemeClr>
              </a:contourClr>
            </a:sp3d>
          </a:bodyPr>
          <a:lstStyle/>
          <a:p>
            <a:pPr algn="ctr"/>
            <a:endParaRPr lang="en-US" b="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3" name="TextBox 12"/>
          <p:cNvSpPr txBox="1"/>
          <p:nvPr/>
        </p:nvSpPr>
        <p:spPr>
          <a:xfrm>
            <a:off x="3581400" y="1143000"/>
            <a:ext cx="5410200" cy="1077218"/>
          </a:xfrm>
          <a:prstGeom prst="rect">
            <a:avLst/>
          </a:prstGeom>
          <a:solidFill>
            <a:schemeClr val="accent1"/>
          </a:solidFill>
        </p:spPr>
        <p:txBody>
          <a:bodyPr wrap="square" rtlCol="0">
            <a:spAutoFit/>
            <a:scene3d>
              <a:camera prst="orthographicFront"/>
              <a:lightRig rig="threePt" dir="t"/>
            </a:scene3d>
            <a:sp3d extrusionH="57150">
              <a:bevelT w="38100" h="38100"/>
            </a:sp3d>
          </a:bodyPr>
          <a:lstStyle/>
          <a:p>
            <a:pPr algn="ctr"/>
            <a:r>
              <a:rPr lang="en-US" sz="3200" b="1" dirty="0" smtClean="0">
                <a:effectLst>
                  <a:outerShdw blurRad="38100" dist="38100" dir="2700000" algn="tl">
                    <a:srgbClr val="000000">
                      <a:alpha val="43137"/>
                    </a:srgbClr>
                  </a:outerShdw>
                </a:effectLst>
                <a:latin typeface="Algerian" pitchFamily="82" charset="0"/>
              </a:rPr>
              <a:t>MEDIA DALAM PRORSES PEMBELAJARAN</a:t>
            </a:r>
            <a:endParaRPr lang="en-US" sz="3200" b="1" dirty="0">
              <a:effectLst>
                <a:outerShdw blurRad="38100" dist="38100" dir="2700000" algn="tl">
                  <a:srgbClr val="000000">
                    <a:alpha val="43137"/>
                  </a:srgbClr>
                </a:outerShdw>
              </a:effectLst>
              <a:latin typeface="Algerian" pitchFamily="82" charset="0"/>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180" y="228600"/>
            <a:ext cx="8403020" cy="1143000"/>
          </a:xfrm>
          <a:solidFill>
            <a:schemeClr val="accent6">
              <a:lumMod val="75000"/>
            </a:schemeClr>
          </a:solidFill>
        </p:spPr>
        <p:txBody>
          <a:bodyPr>
            <a:normAutofit/>
          </a:bodyPr>
          <a:lstStyle/>
          <a:p>
            <a:pPr algn="ctr"/>
            <a:r>
              <a:rPr lang="en-US" sz="5400" dirty="0" err="1" smtClean="0">
                <a:solidFill>
                  <a:srgbClr val="6600CC"/>
                </a:solidFill>
                <a:latin typeface="Algerian" pitchFamily="82" charset="0"/>
              </a:rPr>
              <a:t>Pendahuluan</a:t>
            </a:r>
            <a:endParaRPr lang="en-US" sz="5400" dirty="0">
              <a:solidFill>
                <a:srgbClr val="6600CC"/>
              </a:solidFill>
              <a:latin typeface="Algerian" pitchFamily="82" charset="0"/>
            </a:endParaRPr>
          </a:p>
        </p:txBody>
      </p:sp>
      <p:sp>
        <p:nvSpPr>
          <p:cNvPr id="7" name="Content Placeholder 6"/>
          <p:cNvSpPr>
            <a:spLocks noGrp="1"/>
          </p:cNvSpPr>
          <p:nvPr>
            <p:ph idx="1"/>
          </p:nvPr>
        </p:nvSpPr>
        <p:spPr>
          <a:xfrm>
            <a:off x="0" y="1524000"/>
            <a:ext cx="9144000" cy="5334000"/>
          </a:xfrm>
          <a:blipFill>
            <a:blip r:embed="rId2" cstate="print"/>
            <a:stretch>
              <a:fillRect/>
            </a:stretch>
          </a:blipFill>
        </p:spPr>
        <p:txBody>
          <a:bodyPr>
            <a:normAutofit/>
          </a:bodyPr>
          <a:lstStyle/>
          <a:p>
            <a:pPr algn="just"/>
            <a:r>
              <a:rPr lang="en-US" sz="4000" dirty="0" err="1" smtClean="0">
                <a:solidFill>
                  <a:srgbClr val="FF0000"/>
                </a:solidFill>
                <a:latin typeface="Baskerville Old Face" pitchFamily="18" charset="0"/>
              </a:rPr>
              <a:t>Pengertian</a:t>
            </a:r>
            <a:endParaRPr lang="en-US" sz="4000" dirty="0" smtClean="0">
              <a:solidFill>
                <a:srgbClr val="FF0000"/>
              </a:solidFill>
              <a:latin typeface="Baskerville Old Face" pitchFamily="18" charset="0"/>
            </a:endParaRPr>
          </a:p>
          <a:p>
            <a:pPr algn="just"/>
            <a:r>
              <a:rPr lang="en-US" sz="4000" dirty="0" err="1" smtClean="0">
                <a:solidFill>
                  <a:srgbClr val="FF0000"/>
                </a:solidFill>
                <a:latin typeface="Baskerville Old Face" pitchFamily="18" charset="0"/>
              </a:rPr>
              <a:t>Perkembangan</a:t>
            </a:r>
            <a:r>
              <a:rPr lang="en-US" sz="4000" dirty="0" smtClean="0">
                <a:solidFill>
                  <a:srgbClr val="FF0000"/>
                </a:solidFill>
                <a:latin typeface="Baskerville Old Face" pitchFamily="18" charset="0"/>
              </a:rPr>
              <a:t> Media </a:t>
            </a:r>
            <a:r>
              <a:rPr lang="en-US" sz="4000" dirty="0" err="1" smtClean="0">
                <a:solidFill>
                  <a:srgbClr val="FF0000"/>
                </a:solidFill>
                <a:latin typeface="Baskerville Old Face" pitchFamily="18" charset="0"/>
              </a:rPr>
              <a:t>Pendidikan</a:t>
            </a:r>
            <a:endParaRPr lang="en-US" sz="4000" dirty="0" smtClean="0">
              <a:solidFill>
                <a:srgbClr val="FF0000"/>
              </a:solidFill>
              <a:latin typeface="Baskerville Old Face" pitchFamily="18" charset="0"/>
            </a:endParaRPr>
          </a:p>
          <a:p>
            <a:pPr algn="just"/>
            <a:r>
              <a:rPr lang="en-US" sz="4000" dirty="0" err="1" smtClean="0">
                <a:solidFill>
                  <a:srgbClr val="FF0000"/>
                </a:solidFill>
                <a:latin typeface="Baskerville Old Face" pitchFamily="18" charset="0"/>
              </a:rPr>
              <a:t>Proses</a:t>
            </a:r>
            <a:r>
              <a:rPr lang="en-US" sz="4000" dirty="0" smtClean="0">
                <a:solidFill>
                  <a:srgbClr val="FF0000"/>
                </a:solidFill>
                <a:latin typeface="Baskerville Old Face" pitchFamily="18" charset="0"/>
              </a:rPr>
              <a:t> </a:t>
            </a:r>
            <a:r>
              <a:rPr lang="en-US" sz="4000" dirty="0" err="1" smtClean="0">
                <a:solidFill>
                  <a:srgbClr val="FF0000"/>
                </a:solidFill>
                <a:latin typeface="Baskerville Old Face" pitchFamily="18" charset="0"/>
              </a:rPr>
              <a:t>pembelajaran</a:t>
            </a:r>
            <a:r>
              <a:rPr lang="en-US" sz="4000" dirty="0" smtClean="0">
                <a:solidFill>
                  <a:srgbClr val="FF0000"/>
                </a:solidFill>
                <a:latin typeface="Baskerville Old Face" pitchFamily="18" charset="0"/>
              </a:rPr>
              <a:t> </a:t>
            </a:r>
            <a:r>
              <a:rPr lang="en-US" sz="4000" dirty="0" err="1" smtClean="0">
                <a:solidFill>
                  <a:srgbClr val="FF0000"/>
                </a:solidFill>
                <a:latin typeface="Baskerville Old Face" pitchFamily="18" charset="0"/>
              </a:rPr>
              <a:t>membutuhkan</a:t>
            </a:r>
            <a:r>
              <a:rPr lang="en-US" sz="4000" dirty="0" smtClean="0">
                <a:solidFill>
                  <a:srgbClr val="FF0000"/>
                </a:solidFill>
                <a:latin typeface="Baskerville Old Face" pitchFamily="18" charset="0"/>
              </a:rPr>
              <a:t> media </a:t>
            </a:r>
            <a:r>
              <a:rPr lang="en-US" sz="4000" dirty="0" err="1" smtClean="0">
                <a:solidFill>
                  <a:srgbClr val="FF0000"/>
                </a:solidFill>
                <a:latin typeface="Baskerville Old Face" pitchFamily="18" charset="0"/>
              </a:rPr>
              <a:t>belajar</a:t>
            </a:r>
            <a:endParaRPr lang="en-US" sz="4000" dirty="0" smtClean="0">
              <a:solidFill>
                <a:srgbClr val="FF0000"/>
              </a:solidFill>
              <a:latin typeface="Baskerville Old Face" pitchFamily="18" charset="0"/>
            </a:endParaRPr>
          </a:p>
          <a:p>
            <a:pPr algn="just"/>
            <a:r>
              <a:rPr lang="en-US" sz="4000" dirty="0" err="1" smtClean="0">
                <a:solidFill>
                  <a:srgbClr val="FF0000"/>
                </a:solidFill>
                <a:latin typeface="Baskerville Old Face" pitchFamily="18" charset="0"/>
              </a:rPr>
              <a:t>Kegunaan</a:t>
            </a:r>
            <a:r>
              <a:rPr lang="en-US" sz="4000" dirty="0" smtClean="0">
                <a:solidFill>
                  <a:srgbClr val="FF0000"/>
                </a:solidFill>
                <a:latin typeface="Baskerville Old Face" pitchFamily="18" charset="0"/>
              </a:rPr>
              <a:t> media </a:t>
            </a:r>
            <a:r>
              <a:rPr lang="en-US" sz="4000" dirty="0" err="1" smtClean="0">
                <a:solidFill>
                  <a:srgbClr val="FF0000"/>
                </a:solidFill>
                <a:latin typeface="Baskerville Old Face" pitchFamily="18" charset="0"/>
              </a:rPr>
              <a:t>pendidikan</a:t>
            </a:r>
            <a:r>
              <a:rPr lang="en-US" sz="4000" dirty="0" smtClean="0">
                <a:solidFill>
                  <a:srgbClr val="FF0000"/>
                </a:solidFill>
                <a:latin typeface="Baskerville Old Face" pitchFamily="18" charset="0"/>
              </a:rPr>
              <a:t> </a:t>
            </a:r>
            <a:r>
              <a:rPr lang="en-US" sz="4000" dirty="0" err="1" smtClean="0">
                <a:solidFill>
                  <a:srgbClr val="FF0000"/>
                </a:solidFill>
                <a:latin typeface="Baskerville Old Face" pitchFamily="18" charset="0"/>
              </a:rPr>
              <a:t>dalam</a:t>
            </a:r>
            <a:r>
              <a:rPr lang="en-US" sz="4000" dirty="0" smtClean="0">
                <a:solidFill>
                  <a:srgbClr val="FF0000"/>
                </a:solidFill>
                <a:latin typeface="Baskerville Old Face" pitchFamily="18" charset="0"/>
              </a:rPr>
              <a:t> </a:t>
            </a:r>
            <a:r>
              <a:rPr lang="en-US" sz="4000" dirty="0" err="1" smtClean="0">
                <a:solidFill>
                  <a:srgbClr val="FF0000"/>
                </a:solidFill>
                <a:latin typeface="Baskerville Old Face" pitchFamily="18" charset="0"/>
              </a:rPr>
              <a:t>proses</a:t>
            </a:r>
            <a:r>
              <a:rPr lang="en-US" sz="4000" dirty="0" smtClean="0">
                <a:solidFill>
                  <a:srgbClr val="FF0000"/>
                </a:solidFill>
                <a:latin typeface="Baskerville Old Face" pitchFamily="18" charset="0"/>
              </a:rPr>
              <a:t> </a:t>
            </a:r>
            <a:r>
              <a:rPr lang="en-US" sz="4000" dirty="0" err="1" smtClean="0">
                <a:solidFill>
                  <a:srgbClr val="FF0000"/>
                </a:solidFill>
                <a:latin typeface="Baskerville Old Face" pitchFamily="18" charset="0"/>
              </a:rPr>
              <a:t>pembejaran</a:t>
            </a:r>
            <a:endParaRPr lang="en-US" sz="4000" dirty="0" smtClean="0">
              <a:solidFill>
                <a:srgbClr val="FF0000"/>
              </a:solidFill>
              <a:latin typeface="Baskerville Old Face" pitchFamily="18" charset="0"/>
            </a:endParaRPr>
          </a:p>
          <a:p>
            <a:pPr algn="just"/>
            <a:endParaRPr lang="en-US" sz="3600" dirty="0" smtClean="0">
              <a:solidFill>
                <a:srgbClr val="6600CC"/>
              </a:solidFill>
              <a:latin typeface="Baskerville Old Face" pitchFamily="18" charset="0"/>
            </a:endParaRPr>
          </a:p>
          <a:p>
            <a:pPr algn="just"/>
            <a:endParaRPr lang="en-US" sz="3600" dirty="0" smtClean="0">
              <a:solidFill>
                <a:srgbClr val="6600CC"/>
              </a:solidFill>
              <a:latin typeface="Baskerville Old Face" pitchFamily="18" charset="0"/>
            </a:endParaRPr>
          </a:p>
          <a:p>
            <a:pPr algn="just"/>
            <a:endParaRPr lang="en-US" sz="3600" dirty="0" smtClean="0">
              <a:solidFill>
                <a:srgbClr val="6600CC"/>
              </a:solidFill>
              <a:latin typeface="Baskerville Old Face" pitchFamily="18" charset="0"/>
            </a:endParaRPr>
          </a:p>
        </p:txBody>
      </p:sp>
      <p:sp>
        <p:nvSpPr>
          <p:cNvPr id="4" name="Title 4"/>
          <p:cNvSpPr txBox="1">
            <a:spLocks/>
          </p:cNvSpPr>
          <p:nvPr/>
        </p:nvSpPr>
        <p:spPr>
          <a:xfrm>
            <a:off x="0" y="971550"/>
            <a:ext cx="9144000" cy="762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cap="all">
                <a:solidFill>
                  <a:schemeClr val="tx1"/>
                </a:solidFill>
                <a:latin typeface="+mj-lt"/>
                <a:ea typeface="+mj-ea"/>
                <a:cs typeface="+mj-cs"/>
              </a:defRPr>
            </a:lvl1pPr>
          </a:lstStyle>
          <a:p>
            <a:endParaRPr lang="en-US" sz="1800" b="0" cap="none" dirty="0">
              <a:solidFill>
                <a:srgbClr val="002060"/>
              </a:solidFill>
              <a:latin typeface="Arial Black" pitchFamily="34" charset="0"/>
            </a:endParaRPr>
          </a:p>
        </p:txBody>
      </p:sp>
      <p:pic>
        <p:nvPicPr>
          <p:cNvPr id="5" name="Picture 268" descr="B_W"/>
          <p:cNvPicPr>
            <a:picLocks noChangeAspect="1" noChangeArrowheads="1" noCrop="1"/>
          </p:cNvPicPr>
          <p:nvPr/>
        </p:nvPicPr>
        <p:blipFill>
          <a:blip r:embed="rId3" cstate="print"/>
          <a:srcRect/>
          <a:stretch>
            <a:fillRect/>
          </a:stretch>
        </p:blipFill>
        <p:spPr bwMode="auto">
          <a:xfrm>
            <a:off x="7086600" y="5410200"/>
            <a:ext cx="1981200" cy="1409700"/>
          </a:xfrm>
          <a:prstGeom prst="rect">
            <a:avLst/>
          </a:prstGeom>
          <a:noFill/>
          <a:ln w="9525">
            <a:noFill/>
            <a:miter lim="800000"/>
            <a:headEnd/>
            <a:tailEnd/>
          </a:ln>
        </p:spPr>
      </p:pic>
    </p:spTree>
    <p:extLst>
      <p:ext uri="{BB962C8B-B14F-4D97-AF65-F5344CB8AC3E}">
        <p14:creationId xmlns:p14="http://schemas.microsoft.com/office/powerpoint/2010/main" xmlns="" val="3433134004"/>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180" y="228600"/>
            <a:ext cx="8403020" cy="1143000"/>
          </a:xfrm>
          <a:solidFill>
            <a:schemeClr val="accent6">
              <a:lumMod val="75000"/>
            </a:schemeClr>
          </a:solidFill>
        </p:spPr>
        <p:txBody>
          <a:bodyPr>
            <a:normAutofit/>
          </a:bodyPr>
          <a:lstStyle/>
          <a:p>
            <a:pPr algn="ctr"/>
            <a:r>
              <a:rPr lang="en-US" sz="5400" dirty="0" err="1" smtClean="0">
                <a:solidFill>
                  <a:srgbClr val="6600CC"/>
                </a:solidFill>
                <a:latin typeface="Algerian" pitchFamily="82" charset="0"/>
              </a:rPr>
              <a:t>Pendahuluan</a:t>
            </a:r>
            <a:endParaRPr lang="en-US" sz="5400" dirty="0">
              <a:solidFill>
                <a:srgbClr val="6600CC"/>
              </a:solidFill>
              <a:latin typeface="Algerian" pitchFamily="82" charset="0"/>
            </a:endParaRPr>
          </a:p>
        </p:txBody>
      </p:sp>
      <p:sp>
        <p:nvSpPr>
          <p:cNvPr id="7" name="Content Placeholder 6"/>
          <p:cNvSpPr>
            <a:spLocks noGrp="1"/>
          </p:cNvSpPr>
          <p:nvPr>
            <p:ph idx="1"/>
          </p:nvPr>
        </p:nvSpPr>
        <p:spPr>
          <a:xfrm>
            <a:off x="0" y="1524000"/>
            <a:ext cx="9144000" cy="5334000"/>
          </a:xfrm>
          <a:blipFill>
            <a:blip r:embed="rId2" cstate="print"/>
            <a:stretch>
              <a:fillRect/>
            </a:stretch>
          </a:blipFill>
        </p:spPr>
        <p:txBody>
          <a:bodyPr>
            <a:normAutofit/>
          </a:bodyPr>
          <a:lstStyle/>
          <a:p>
            <a:pPr algn="just"/>
            <a:endParaRPr lang="en-US" sz="3600" dirty="0" smtClean="0">
              <a:solidFill>
                <a:srgbClr val="FF0000"/>
              </a:solidFill>
              <a:latin typeface="Baskerville Old Face" pitchFamily="18" charset="0"/>
            </a:endParaRPr>
          </a:p>
        </p:txBody>
      </p:sp>
      <p:sp>
        <p:nvSpPr>
          <p:cNvPr id="4" name="Title 4"/>
          <p:cNvSpPr txBox="1">
            <a:spLocks/>
          </p:cNvSpPr>
          <p:nvPr/>
        </p:nvSpPr>
        <p:spPr>
          <a:xfrm>
            <a:off x="0" y="971550"/>
            <a:ext cx="9144000" cy="762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cap="all">
                <a:solidFill>
                  <a:schemeClr val="tx1"/>
                </a:solidFill>
                <a:latin typeface="+mj-lt"/>
                <a:ea typeface="+mj-ea"/>
                <a:cs typeface="+mj-cs"/>
              </a:defRPr>
            </a:lvl1pPr>
          </a:lstStyle>
          <a:p>
            <a:endParaRPr lang="en-US" sz="1800" b="0" cap="none" dirty="0">
              <a:solidFill>
                <a:srgbClr val="002060"/>
              </a:solidFill>
              <a:latin typeface="Arial Black" pitchFamily="34" charset="0"/>
            </a:endParaRPr>
          </a:p>
        </p:txBody>
      </p:sp>
      <p:pic>
        <p:nvPicPr>
          <p:cNvPr id="5" name="Picture 268" descr="B_W"/>
          <p:cNvPicPr>
            <a:picLocks noChangeAspect="1" noChangeArrowheads="1" noCrop="1"/>
          </p:cNvPicPr>
          <p:nvPr/>
        </p:nvPicPr>
        <p:blipFill>
          <a:blip r:embed="rId3" cstate="print"/>
          <a:srcRect/>
          <a:stretch>
            <a:fillRect/>
          </a:stretch>
        </p:blipFill>
        <p:spPr bwMode="auto">
          <a:xfrm>
            <a:off x="7376984" y="5562600"/>
            <a:ext cx="1767016" cy="1257300"/>
          </a:xfrm>
          <a:prstGeom prst="rect">
            <a:avLst/>
          </a:prstGeom>
          <a:noFill/>
          <a:ln w="9525">
            <a:noFill/>
            <a:miter lim="800000"/>
            <a:headEnd/>
            <a:tailEnd/>
          </a:ln>
        </p:spPr>
      </p:pic>
    </p:spTree>
    <p:extLst>
      <p:ext uri="{BB962C8B-B14F-4D97-AF65-F5344CB8AC3E}">
        <p14:creationId xmlns:p14="http://schemas.microsoft.com/office/powerpoint/2010/main" xmlns="" val="3433134004"/>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180" y="228600"/>
            <a:ext cx="8403020" cy="1143000"/>
          </a:xfrm>
          <a:solidFill>
            <a:schemeClr val="accent6">
              <a:lumMod val="75000"/>
            </a:schemeClr>
          </a:solidFill>
        </p:spPr>
        <p:txBody>
          <a:bodyPr>
            <a:normAutofit/>
          </a:bodyPr>
          <a:lstStyle/>
          <a:p>
            <a:pPr algn="ctr"/>
            <a:r>
              <a:rPr lang="en-US" sz="5400" dirty="0" err="1" smtClean="0">
                <a:solidFill>
                  <a:srgbClr val="6600CC"/>
                </a:solidFill>
                <a:latin typeface="Algerian" pitchFamily="82" charset="0"/>
              </a:rPr>
              <a:t>Pengertian</a:t>
            </a:r>
            <a:endParaRPr lang="en-US" sz="5400" dirty="0">
              <a:solidFill>
                <a:srgbClr val="6600CC"/>
              </a:solidFill>
              <a:latin typeface="Algerian" pitchFamily="82" charset="0"/>
            </a:endParaRPr>
          </a:p>
        </p:txBody>
      </p:sp>
      <p:sp>
        <p:nvSpPr>
          <p:cNvPr id="7" name="Content Placeholder 6"/>
          <p:cNvSpPr>
            <a:spLocks noGrp="1"/>
          </p:cNvSpPr>
          <p:nvPr>
            <p:ph idx="1"/>
          </p:nvPr>
        </p:nvSpPr>
        <p:spPr>
          <a:xfrm>
            <a:off x="0" y="1524000"/>
            <a:ext cx="9144000" cy="5334000"/>
          </a:xfrm>
          <a:noFill/>
        </p:spPr>
        <p:txBody>
          <a:bodyPr>
            <a:normAutofit/>
          </a:bodyPr>
          <a:lstStyle/>
          <a:p>
            <a:pPr algn="just">
              <a:buNone/>
            </a:pPr>
            <a:r>
              <a:rPr lang="en-US" sz="3600" dirty="0" smtClean="0">
                <a:solidFill>
                  <a:srgbClr val="FF0000"/>
                </a:solidFill>
                <a:latin typeface="Poor Richard" pitchFamily="18" charset="0"/>
              </a:rPr>
              <a:t>	Media </a:t>
            </a:r>
            <a:r>
              <a:rPr lang="en-US" sz="3600" dirty="0" err="1" smtClean="0">
                <a:solidFill>
                  <a:srgbClr val="FF0000"/>
                </a:solidFill>
                <a:latin typeface="Poor Richard" pitchFamily="18" charset="0"/>
              </a:rPr>
              <a:t>berasal</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dari</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bahasa</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latin</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merupakan</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bentuk</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jamak</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dari</a:t>
            </a:r>
            <a:r>
              <a:rPr lang="en-US" sz="3600" dirty="0" smtClean="0">
                <a:solidFill>
                  <a:srgbClr val="FF0000"/>
                </a:solidFill>
                <a:latin typeface="Poor Richard" pitchFamily="18" charset="0"/>
              </a:rPr>
              <a:t> “Medium” yang </a:t>
            </a:r>
            <a:r>
              <a:rPr lang="en-US" sz="3600" dirty="0" err="1" smtClean="0">
                <a:solidFill>
                  <a:srgbClr val="FF0000"/>
                </a:solidFill>
                <a:latin typeface="Poor Richard" pitchFamily="18" charset="0"/>
              </a:rPr>
              <a:t>secara</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harfiah</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berarti</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Perantara</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atau</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Pengantar</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yaitu</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perantara</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atau</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pengantar</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sumber</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pesan</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dengan</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penerima</a:t>
            </a:r>
            <a:r>
              <a:rPr lang="en-US" sz="3600" dirty="0" smtClean="0">
                <a:solidFill>
                  <a:srgbClr val="FF0000"/>
                </a:solidFill>
                <a:latin typeface="Poor Richard" pitchFamily="18" charset="0"/>
              </a:rPr>
              <a:t> </a:t>
            </a:r>
            <a:r>
              <a:rPr lang="en-US" sz="3600" dirty="0" err="1" smtClean="0">
                <a:solidFill>
                  <a:srgbClr val="FF0000"/>
                </a:solidFill>
                <a:latin typeface="Poor Richard" pitchFamily="18" charset="0"/>
              </a:rPr>
              <a:t>pesan</a:t>
            </a:r>
            <a:r>
              <a:rPr lang="en-US" sz="3600" dirty="0" smtClean="0">
                <a:solidFill>
                  <a:srgbClr val="FF0000"/>
                </a:solidFill>
                <a:latin typeface="Poor Richard" pitchFamily="18" charset="0"/>
              </a:rPr>
              <a:t>.</a:t>
            </a:r>
          </a:p>
        </p:txBody>
      </p:sp>
      <p:sp>
        <p:nvSpPr>
          <p:cNvPr id="4" name="Title 4"/>
          <p:cNvSpPr txBox="1">
            <a:spLocks/>
          </p:cNvSpPr>
          <p:nvPr/>
        </p:nvSpPr>
        <p:spPr>
          <a:xfrm>
            <a:off x="0" y="971550"/>
            <a:ext cx="9144000" cy="762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cap="all">
                <a:solidFill>
                  <a:schemeClr val="tx1"/>
                </a:solidFill>
                <a:latin typeface="+mj-lt"/>
                <a:ea typeface="+mj-ea"/>
                <a:cs typeface="+mj-cs"/>
              </a:defRPr>
            </a:lvl1pPr>
          </a:lstStyle>
          <a:p>
            <a:endParaRPr lang="en-US" sz="1800" b="0" cap="none" dirty="0">
              <a:solidFill>
                <a:srgbClr val="002060"/>
              </a:solidFill>
              <a:latin typeface="Arial Black" pitchFamily="34" charset="0"/>
            </a:endParaRPr>
          </a:p>
        </p:txBody>
      </p:sp>
      <p:pic>
        <p:nvPicPr>
          <p:cNvPr id="5" name="Picture 268" descr="B_W"/>
          <p:cNvPicPr>
            <a:picLocks noChangeAspect="1" noChangeArrowheads="1" noCrop="1"/>
          </p:cNvPicPr>
          <p:nvPr/>
        </p:nvPicPr>
        <p:blipFill>
          <a:blip r:embed="rId2" cstate="print"/>
          <a:srcRect/>
          <a:stretch>
            <a:fillRect/>
          </a:stretch>
        </p:blipFill>
        <p:spPr bwMode="auto">
          <a:xfrm>
            <a:off x="7086600" y="5410200"/>
            <a:ext cx="1981200" cy="1409700"/>
          </a:xfrm>
          <a:prstGeom prst="rect">
            <a:avLst/>
          </a:prstGeom>
          <a:noFill/>
          <a:ln w="9525">
            <a:noFill/>
            <a:miter lim="800000"/>
            <a:headEnd/>
            <a:tailEnd/>
          </a:ln>
        </p:spPr>
      </p:pic>
    </p:spTree>
    <p:extLst>
      <p:ext uri="{BB962C8B-B14F-4D97-AF65-F5344CB8AC3E}">
        <p14:creationId xmlns:p14="http://schemas.microsoft.com/office/powerpoint/2010/main" xmlns="" val="3433134004"/>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180" y="228600"/>
            <a:ext cx="8403020" cy="1143000"/>
          </a:xfrm>
          <a:solidFill>
            <a:schemeClr val="accent6">
              <a:lumMod val="75000"/>
            </a:schemeClr>
          </a:solidFill>
        </p:spPr>
        <p:txBody>
          <a:bodyPr>
            <a:normAutofit/>
          </a:bodyPr>
          <a:lstStyle/>
          <a:p>
            <a:pPr algn="ctr"/>
            <a:r>
              <a:rPr lang="en-US" sz="5400" dirty="0" err="1" smtClean="0">
                <a:solidFill>
                  <a:srgbClr val="6600CC"/>
                </a:solidFill>
                <a:latin typeface="Algerian" pitchFamily="82" charset="0"/>
              </a:rPr>
              <a:t>Pengertian</a:t>
            </a:r>
            <a:endParaRPr lang="en-US" sz="5400" dirty="0">
              <a:solidFill>
                <a:srgbClr val="6600CC"/>
              </a:solidFill>
              <a:latin typeface="Algerian" pitchFamily="82" charset="0"/>
            </a:endParaRPr>
          </a:p>
        </p:txBody>
      </p:sp>
      <p:sp>
        <p:nvSpPr>
          <p:cNvPr id="7" name="Content Placeholder 6"/>
          <p:cNvSpPr>
            <a:spLocks noGrp="1"/>
          </p:cNvSpPr>
          <p:nvPr>
            <p:ph idx="1"/>
          </p:nvPr>
        </p:nvSpPr>
        <p:spPr>
          <a:xfrm>
            <a:off x="0" y="1524000"/>
            <a:ext cx="9144000" cy="5334000"/>
          </a:xfrm>
          <a:noFill/>
        </p:spPr>
        <p:txBody>
          <a:bodyPr>
            <a:normAutofit/>
          </a:bodyPr>
          <a:lstStyle/>
          <a:p>
            <a:pPr algn="just"/>
            <a:r>
              <a:rPr lang="en-US" sz="3600" dirty="0" err="1" smtClean="0">
                <a:latin typeface="Times New Roman" pitchFamily="18" charset="0"/>
                <a:cs typeface="Times New Roman" pitchFamily="18" charset="0"/>
              </a:rPr>
              <a:t>Istilah</a:t>
            </a:r>
            <a:r>
              <a:rPr lang="en-US" sz="3600" dirty="0" smtClean="0">
                <a:latin typeface="Times New Roman" pitchFamily="18" charset="0"/>
                <a:cs typeface="Times New Roman" pitchFamily="18" charset="0"/>
              </a:rPr>
              <a:t> media </a:t>
            </a:r>
            <a:r>
              <a:rPr lang="en-US" sz="3600" dirty="0" err="1" smtClean="0">
                <a:latin typeface="Times New Roman" pitchFamily="18" charset="0"/>
                <a:cs typeface="Times New Roman" pitchFamily="18" charset="0"/>
              </a:rPr>
              <a:t>ini</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sangat</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populer</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dalam</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bidang</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komunikasi</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Proses</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belajar</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mengajar</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pada</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dasamya</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juga</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merupakan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proses</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komunikasi</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sehingga</a:t>
            </a:r>
            <a:r>
              <a:rPr lang="en-US" sz="3600" dirty="0" smtClean="0">
                <a:latin typeface="Times New Roman" pitchFamily="18" charset="0"/>
                <a:cs typeface="Times New Roman" pitchFamily="18" charset="0"/>
              </a:rPr>
              <a:t> media yang </a:t>
            </a:r>
            <a:r>
              <a:rPr lang="en-US" sz="3600" dirty="0" err="1" smtClean="0">
                <a:latin typeface="Times New Roman" pitchFamily="18" charset="0"/>
                <a:cs typeface="Times New Roman" pitchFamily="18" charset="0"/>
              </a:rPr>
              <a:t>digunakan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dalam</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pembelajaran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disebut</a:t>
            </a:r>
            <a:r>
              <a:rPr lang="en-US" sz="3600" dirty="0" smtClean="0">
                <a:latin typeface="Times New Roman" pitchFamily="18" charset="0"/>
                <a:cs typeface="Times New Roman" pitchFamily="18" charset="0"/>
              </a:rPr>
              <a:t> media </a:t>
            </a:r>
            <a:r>
              <a:rPr lang="en-US" sz="3600" dirty="0" err="1" smtClean="0">
                <a:latin typeface="Times New Roman" pitchFamily="18" charset="0"/>
                <a:cs typeface="Times New Roman" pitchFamily="18" charset="0"/>
              </a:rPr>
              <a:t>pembelajaran</a:t>
            </a:r>
            <a:r>
              <a:rPr lang="en-US" sz="3600" dirty="0" smtClean="0">
                <a:latin typeface="Times New Roman" pitchFamily="18" charset="0"/>
                <a:cs typeface="Times New Roman" pitchFamily="18" charset="0"/>
              </a:rPr>
              <a:t>.</a:t>
            </a:r>
            <a:endParaRPr lang="en-US" sz="3600" dirty="0" smtClean="0">
              <a:solidFill>
                <a:srgbClr val="FF0000"/>
              </a:solidFill>
              <a:latin typeface="Times New Roman" pitchFamily="18" charset="0"/>
              <a:cs typeface="Times New Roman" pitchFamily="18" charset="0"/>
            </a:endParaRPr>
          </a:p>
        </p:txBody>
      </p:sp>
      <p:sp>
        <p:nvSpPr>
          <p:cNvPr id="4" name="Title 4"/>
          <p:cNvSpPr txBox="1">
            <a:spLocks/>
          </p:cNvSpPr>
          <p:nvPr/>
        </p:nvSpPr>
        <p:spPr>
          <a:xfrm>
            <a:off x="0" y="971550"/>
            <a:ext cx="9144000" cy="762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cap="all">
                <a:solidFill>
                  <a:schemeClr val="tx1"/>
                </a:solidFill>
                <a:latin typeface="+mj-lt"/>
                <a:ea typeface="+mj-ea"/>
                <a:cs typeface="+mj-cs"/>
              </a:defRPr>
            </a:lvl1pPr>
          </a:lstStyle>
          <a:p>
            <a:endParaRPr lang="en-US" sz="1800" b="0" cap="none" dirty="0">
              <a:solidFill>
                <a:srgbClr val="002060"/>
              </a:solidFill>
              <a:latin typeface="Arial Black" pitchFamily="34" charset="0"/>
            </a:endParaRPr>
          </a:p>
        </p:txBody>
      </p:sp>
      <p:pic>
        <p:nvPicPr>
          <p:cNvPr id="5" name="Picture 268" descr="B_W"/>
          <p:cNvPicPr>
            <a:picLocks noChangeAspect="1" noChangeArrowheads="1" noCrop="1"/>
          </p:cNvPicPr>
          <p:nvPr/>
        </p:nvPicPr>
        <p:blipFill>
          <a:blip r:embed="rId2" cstate="print"/>
          <a:srcRect/>
          <a:stretch>
            <a:fillRect/>
          </a:stretch>
        </p:blipFill>
        <p:spPr bwMode="auto">
          <a:xfrm>
            <a:off x="7086600" y="5410200"/>
            <a:ext cx="1981200" cy="1409700"/>
          </a:xfrm>
          <a:prstGeom prst="rect">
            <a:avLst/>
          </a:prstGeom>
          <a:noFill/>
          <a:ln w="9525">
            <a:noFill/>
            <a:miter lim="800000"/>
            <a:headEnd/>
            <a:tailEnd/>
          </a:ln>
        </p:spPr>
      </p:pic>
    </p:spTree>
    <p:extLst>
      <p:ext uri="{BB962C8B-B14F-4D97-AF65-F5344CB8AC3E}">
        <p14:creationId xmlns:p14="http://schemas.microsoft.com/office/powerpoint/2010/main" xmlns="" val="3433134004"/>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180" y="228600"/>
            <a:ext cx="8403020" cy="1143000"/>
          </a:xfrm>
          <a:solidFill>
            <a:schemeClr val="accent6">
              <a:lumMod val="75000"/>
            </a:schemeClr>
          </a:solidFill>
        </p:spPr>
        <p:txBody>
          <a:bodyPr>
            <a:normAutofit/>
          </a:bodyPr>
          <a:lstStyle/>
          <a:p>
            <a:pPr algn="ctr"/>
            <a:r>
              <a:rPr lang="en-US" sz="5400" dirty="0" err="1" smtClean="0">
                <a:solidFill>
                  <a:srgbClr val="6600CC"/>
                </a:solidFill>
                <a:latin typeface="Algerian" pitchFamily="82" charset="0"/>
              </a:rPr>
              <a:t>Pengertian</a:t>
            </a:r>
            <a:endParaRPr lang="en-US" sz="5400" dirty="0">
              <a:solidFill>
                <a:srgbClr val="6600CC"/>
              </a:solidFill>
              <a:latin typeface="Algerian" pitchFamily="82" charset="0"/>
            </a:endParaRPr>
          </a:p>
        </p:txBody>
      </p:sp>
      <p:sp>
        <p:nvSpPr>
          <p:cNvPr id="7" name="Content Placeholder 6"/>
          <p:cNvSpPr>
            <a:spLocks noGrp="1"/>
          </p:cNvSpPr>
          <p:nvPr>
            <p:ph idx="1"/>
          </p:nvPr>
        </p:nvSpPr>
        <p:spPr>
          <a:xfrm>
            <a:off x="0" y="1524000"/>
            <a:ext cx="9144000" cy="5334000"/>
          </a:xfrm>
          <a:noFill/>
        </p:spPr>
        <p:txBody>
          <a:bodyPr>
            <a:normAutofit/>
          </a:bodyPr>
          <a:lstStyle/>
          <a:p>
            <a:pPr algn="just"/>
            <a:r>
              <a:rPr lang="en-US" dirty="0" smtClean="0">
                <a:solidFill>
                  <a:srgbClr val="FF0000"/>
                </a:solidFill>
                <a:latin typeface="Times New Roman" pitchFamily="18" charset="0"/>
                <a:cs typeface="Times New Roman" pitchFamily="18" charset="0"/>
              </a:rPr>
              <a:t>Media </a:t>
            </a:r>
            <a:r>
              <a:rPr lang="en-US" dirty="0" err="1" smtClean="0">
                <a:solidFill>
                  <a:srgbClr val="FF0000"/>
                </a:solidFill>
                <a:latin typeface="Times New Roman" pitchFamily="18" charset="0"/>
                <a:cs typeface="Times New Roman" pitchFamily="18" charset="0"/>
              </a:rPr>
              <a:t>pembelajaran</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adalah</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mengemukakan</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bahwa</a:t>
            </a:r>
            <a:r>
              <a:rPr lang="en-US" dirty="0" smtClean="0">
                <a:solidFill>
                  <a:srgbClr val="FF0000"/>
                </a:solidFill>
                <a:latin typeface="Times New Roman" pitchFamily="18" charset="0"/>
                <a:cs typeface="Times New Roman" pitchFamily="18" charset="0"/>
              </a:rPr>
              <a:t> media </a:t>
            </a:r>
            <a:r>
              <a:rPr lang="en-US" dirty="0" err="1" smtClean="0">
                <a:solidFill>
                  <a:srgbClr val="FF0000"/>
                </a:solidFill>
                <a:latin typeface="Times New Roman" pitchFamily="18" charset="0"/>
                <a:cs typeface="Times New Roman" pitchFamily="18" charset="0"/>
              </a:rPr>
              <a:t>pembelajaran</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adalah</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teknologi</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pembawa</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pesan</a:t>
            </a:r>
            <a:r>
              <a:rPr lang="en-US" dirty="0" smtClean="0">
                <a:solidFill>
                  <a:srgbClr val="FF0000"/>
                </a:solidFill>
                <a:latin typeface="Times New Roman" pitchFamily="18" charset="0"/>
                <a:cs typeface="Times New Roman" pitchFamily="18" charset="0"/>
              </a:rPr>
              <a:t> yang </a:t>
            </a:r>
            <a:r>
              <a:rPr lang="en-US" dirty="0" err="1" smtClean="0">
                <a:solidFill>
                  <a:srgbClr val="FF0000"/>
                </a:solidFill>
                <a:latin typeface="Times New Roman" pitchFamily="18" charset="0"/>
                <a:cs typeface="Times New Roman" pitchFamily="18" charset="0"/>
              </a:rPr>
              <a:t>dapat</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dimanfaatkan</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untuk</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keperluan</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pembelajaran</a:t>
            </a:r>
            <a:r>
              <a:rPr lang="en-US" dirty="0" smtClean="0">
                <a:solidFill>
                  <a:srgbClr val="FF0000"/>
                </a:solidFill>
                <a:latin typeface="Times New Roman" pitchFamily="18" charset="0"/>
                <a:cs typeface="Times New Roman" pitchFamily="18" charset="0"/>
              </a:rPr>
              <a:t> (Schramm :1977. )</a:t>
            </a:r>
          </a:p>
          <a:p>
            <a:pPr algn="just"/>
            <a:r>
              <a:rPr lang="en-US" dirty="0" smtClean="0">
                <a:solidFill>
                  <a:srgbClr val="FF0000"/>
                </a:solidFill>
                <a:latin typeface="Times New Roman" pitchFamily="18" charset="0"/>
                <a:cs typeface="Times New Roman" pitchFamily="18" charset="0"/>
              </a:rPr>
              <a:t>AECT(Association of Education and </a:t>
            </a:r>
            <a:r>
              <a:rPr lang="en-US" dirty="0" err="1" smtClean="0">
                <a:solidFill>
                  <a:srgbClr val="FF0000"/>
                </a:solidFill>
                <a:latin typeface="Times New Roman" pitchFamily="18" charset="0"/>
                <a:cs typeface="Times New Roman" pitchFamily="18" charset="0"/>
              </a:rPr>
              <a:t>Comunicataion</a:t>
            </a:r>
            <a:r>
              <a:rPr lang="en-US" dirty="0" smtClean="0">
                <a:solidFill>
                  <a:srgbClr val="FF0000"/>
                </a:solidFill>
                <a:latin typeface="Times New Roman" pitchFamily="18" charset="0"/>
                <a:cs typeface="Times New Roman" pitchFamily="18" charset="0"/>
              </a:rPr>
              <a:t> Technology) </a:t>
            </a:r>
            <a:r>
              <a:rPr lang="en-US" dirty="0" err="1" smtClean="0">
                <a:solidFill>
                  <a:srgbClr val="FF0000"/>
                </a:solidFill>
                <a:latin typeface="Times New Roman" pitchFamily="18" charset="0"/>
                <a:cs typeface="Times New Roman" pitchFamily="18" charset="0"/>
              </a:rPr>
              <a:t>misalnya</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mengatakan</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bahwa</a:t>
            </a:r>
            <a:r>
              <a:rPr lang="en-US" dirty="0" smtClean="0">
                <a:solidFill>
                  <a:srgbClr val="FF0000"/>
                </a:solidFill>
                <a:latin typeface="Times New Roman" pitchFamily="18" charset="0"/>
                <a:cs typeface="Times New Roman" pitchFamily="18" charset="0"/>
              </a:rPr>
              <a:t> media </a:t>
            </a:r>
            <a:r>
              <a:rPr lang="en-US" dirty="0" err="1" smtClean="0">
                <a:solidFill>
                  <a:srgbClr val="FF0000"/>
                </a:solidFill>
                <a:latin typeface="Times New Roman" pitchFamily="18" charset="0"/>
                <a:cs typeface="Times New Roman" pitchFamily="18" charset="0"/>
              </a:rPr>
              <a:t>pembelajaran</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adalah</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segala</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sesuatu</a:t>
            </a:r>
            <a:r>
              <a:rPr lang="en-US" dirty="0" smtClean="0">
                <a:solidFill>
                  <a:srgbClr val="FF0000"/>
                </a:solidFill>
                <a:latin typeface="Times New Roman" pitchFamily="18" charset="0"/>
                <a:cs typeface="Times New Roman" pitchFamily="18" charset="0"/>
              </a:rPr>
              <a:t> yang </a:t>
            </a:r>
            <a:r>
              <a:rPr lang="en-US" dirty="0" err="1" smtClean="0">
                <a:solidFill>
                  <a:srgbClr val="FF0000"/>
                </a:solidFill>
                <a:latin typeface="Times New Roman" pitchFamily="18" charset="0"/>
                <a:cs typeface="Times New Roman" pitchFamily="18" charset="0"/>
              </a:rPr>
              <a:t>digunakan</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orang</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untuk</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menyalurkan</a:t>
            </a:r>
            <a:r>
              <a:rPr lang="en-US" dirty="0" smtClean="0">
                <a:solidFill>
                  <a:srgbClr val="FF0000"/>
                </a:solidFill>
                <a:latin typeface="Times New Roman" pitchFamily="18" charset="0"/>
                <a:cs typeface="Times New Roman" pitchFamily="18" charset="0"/>
              </a:rPr>
              <a:t> </a:t>
            </a:r>
            <a:r>
              <a:rPr lang="en-US" dirty="0" err="1" smtClean="0">
                <a:solidFill>
                  <a:srgbClr val="FF0000"/>
                </a:solidFill>
                <a:latin typeface="Times New Roman" pitchFamily="18" charset="0"/>
                <a:cs typeface="Times New Roman" pitchFamily="18" charset="0"/>
              </a:rPr>
              <a:t>pesan</a:t>
            </a:r>
            <a:endParaRPr lang="en-US" dirty="0" smtClean="0">
              <a:solidFill>
                <a:srgbClr val="FF0000"/>
              </a:solidFill>
              <a:latin typeface="Times New Roman" pitchFamily="18" charset="0"/>
              <a:cs typeface="Times New Roman" pitchFamily="18" charset="0"/>
            </a:endParaRPr>
          </a:p>
        </p:txBody>
      </p:sp>
      <p:sp>
        <p:nvSpPr>
          <p:cNvPr id="4" name="Title 4"/>
          <p:cNvSpPr txBox="1">
            <a:spLocks/>
          </p:cNvSpPr>
          <p:nvPr/>
        </p:nvSpPr>
        <p:spPr>
          <a:xfrm>
            <a:off x="0" y="971550"/>
            <a:ext cx="9144000" cy="762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cap="all">
                <a:solidFill>
                  <a:schemeClr val="tx1"/>
                </a:solidFill>
                <a:latin typeface="+mj-lt"/>
                <a:ea typeface="+mj-ea"/>
                <a:cs typeface="+mj-cs"/>
              </a:defRPr>
            </a:lvl1pPr>
          </a:lstStyle>
          <a:p>
            <a:endParaRPr lang="en-US" sz="1800" b="0" cap="none" dirty="0">
              <a:solidFill>
                <a:srgbClr val="002060"/>
              </a:solidFill>
              <a:latin typeface="Arial Black" pitchFamily="34" charset="0"/>
            </a:endParaRPr>
          </a:p>
        </p:txBody>
      </p:sp>
    </p:spTree>
    <p:extLst>
      <p:ext uri="{BB962C8B-B14F-4D97-AF65-F5344CB8AC3E}">
        <p14:creationId xmlns:p14="http://schemas.microsoft.com/office/powerpoint/2010/main" xmlns="" val="3433134004"/>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180" y="228600"/>
            <a:ext cx="8403020" cy="1143000"/>
          </a:xfrm>
          <a:solidFill>
            <a:schemeClr val="accent6">
              <a:lumMod val="75000"/>
            </a:schemeClr>
          </a:solidFill>
        </p:spPr>
        <p:txBody>
          <a:bodyPr>
            <a:noAutofit/>
          </a:bodyPr>
          <a:lstStyle/>
          <a:p>
            <a:pPr algn="ctr"/>
            <a:r>
              <a:rPr lang="en-US" sz="4000" dirty="0" err="1" smtClean="0">
                <a:solidFill>
                  <a:srgbClr val="6600CC"/>
                </a:solidFill>
                <a:latin typeface="Algerian" pitchFamily="82" charset="0"/>
              </a:rPr>
              <a:t>Perkembangan</a:t>
            </a:r>
            <a:r>
              <a:rPr lang="en-US" sz="4000" dirty="0" smtClean="0">
                <a:solidFill>
                  <a:srgbClr val="6600CC"/>
                </a:solidFill>
                <a:latin typeface="Algerian" pitchFamily="82" charset="0"/>
              </a:rPr>
              <a:t> media </a:t>
            </a:r>
            <a:r>
              <a:rPr lang="en-US" sz="4000" dirty="0" err="1" smtClean="0">
                <a:solidFill>
                  <a:srgbClr val="6600CC"/>
                </a:solidFill>
                <a:latin typeface="Algerian" pitchFamily="82" charset="0"/>
              </a:rPr>
              <a:t>pembelajaran</a:t>
            </a:r>
            <a:endParaRPr lang="en-US" sz="4000" dirty="0">
              <a:solidFill>
                <a:srgbClr val="6600CC"/>
              </a:solidFill>
              <a:latin typeface="Algerian" pitchFamily="82" charset="0"/>
            </a:endParaRPr>
          </a:p>
        </p:txBody>
      </p:sp>
      <p:sp>
        <p:nvSpPr>
          <p:cNvPr id="7" name="Content Placeholder 6"/>
          <p:cNvSpPr>
            <a:spLocks noGrp="1"/>
          </p:cNvSpPr>
          <p:nvPr>
            <p:ph idx="1"/>
          </p:nvPr>
        </p:nvSpPr>
        <p:spPr>
          <a:xfrm>
            <a:off x="0" y="1524000"/>
            <a:ext cx="9144000" cy="5334000"/>
          </a:xfrm>
          <a:noFill/>
        </p:spPr>
        <p:txBody>
          <a:bodyPr>
            <a:normAutofit/>
          </a:bodyPr>
          <a:lstStyle/>
          <a:p>
            <a:pPr algn="just"/>
            <a:r>
              <a:rPr lang="en-US" sz="3600" dirty="0" smtClean="0">
                <a:latin typeface="Times New Roman" pitchFamily="18" charset="0"/>
                <a:cs typeface="Times New Roman" pitchFamily="18" charset="0"/>
              </a:rPr>
              <a:t>Johan Amos Comenius yang </a:t>
            </a:r>
            <a:r>
              <a:rPr lang="en-US" sz="3600" dirty="0" err="1" smtClean="0">
                <a:latin typeface="Times New Roman" pitchFamily="18" charset="0"/>
                <a:cs typeface="Times New Roman" pitchFamily="18" charset="0"/>
              </a:rPr>
              <a:t>tercatat</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sebagai</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orang</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pertama</a:t>
            </a:r>
            <a:r>
              <a:rPr lang="en-US" sz="3600" dirty="0" smtClean="0">
                <a:latin typeface="Times New Roman" pitchFamily="18" charset="0"/>
                <a:cs typeface="Times New Roman" pitchFamily="18" charset="0"/>
              </a:rPr>
              <a:t> yang </a:t>
            </a:r>
            <a:r>
              <a:rPr lang="en-US" sz="3600" dirty="0" err="1" smtClean="0">
                <a:latin typeface="Times New Roman" pitchFamily="18" charset="0"/>
                <a:cs typeface="Times New Roman" pitchFamily="18" charset="0"/>
              </a:rPr>
              <a:t>menulis</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buku</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bergambar</a:t>
            </a:r>
            <a:r>
              <a:rPr lang="en-US" sz="3600" dirty="0" smtClean="0">
                <a:latin typeface="Times New Roman" pitchFamily="18" charset="0"/>
                <a:cs typeface="Times New Roman" pitchFamily="18" charset="0"/>
              </a:rPr>
              <a:t> yang </a:t>
            </a:r>
            <a:r>
              <a:rPr lang="en-US" sz="3600" dirty="0" err="1" smtClean="0">
                <a:latin typeface="Times New Roman" pitchFamily="18" charset="0"/>
                <a:cs typeface="Times New Roman" pitchFamily="18" charset="0"/>
              </a:rPr>
              <a:t>ditujukan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untuk</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anak</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sekolah</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Buku</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tersebut</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berjudul</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Orbis</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Sensualium</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Pictus</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Dunia</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Tergambar</a:t>
            </a:r>
            <a:r>
              <a:rPr lang="en-US" sz="3600" dirty="0" smtClean="0">
                <a:latin typeface="Times New Roman" pitchFamily="18" charset="0"/>
                <a:cs typeface="Times New Roman" pitchFamily="18" charset="0"/>
              </a:rPr>
              <a:t>) yang </a:t>
            </a:r>
            <a:r>
              <a:rPr lang="en-US" sz="3600" dirty="0" err="1" smtClean="0">
                <a:latin typeface="Times New Roman" pitchFamily="18" charset="0"/>
                <a:cs typeface="Times New Roman" pitchFamily="18" charset="0"/>
              </a:rPr>
              <a:t>diterbitikan</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pertama</a:t>
            </a:r>
            <a:r>
              <a:rPr lang="en-US" sz="3600" dirty="0" smtClean="0">
                <a:latin typeface="Times New Roman" pitchFamily="18" charset="0"/>
                <a:cs typeface="Times New Roman" pitchFamily="18" charset="0"/>
              </a:rPr>
              <a:t> kali </a:t>
            </a:r>
            <a:r>
              <a:rPr lang="en-US" sz="3600" dirty="0" err="1" smtClean="0">
                <a:latin typeface="Times New Roman" pitchFamily="18" charset="0"/>
                <a:cs typeface="Times New Roman" pitchFamily="18" charset="0"/>
              </a:rPr>
              <a:t>pada</a:t>
            </a:r>
            <a:r>
              <a:rPr lang="en-US" sz="3600" dirty="0" smtClean="0">
                <a:latin typeface="Times New Roman" pitchFamily="18" charset="0"/>
                <a:cs typeface="Times New Roman" pitchFamily="18" charset="0"/>
              </a:rPr>
              <a:t> </a:t>
            </a:r>
            <a:r>
              <a:rPr lang="en-US" sz="3600" dirty="0" err="1" smtClean="0">
                <a:latin typeface="Times New Roman" pitchFamily="18" charset="0"/>
                <a:cs typeface="Times New Roman" pitchFamily="18" charset="0"/>
              </a:rPr>
              <a:t>tahun</a:t>
            </a:r>
            <a:r>
              <a:rPr lang="en-US" sz="3600" dirty="0" smtClean="0">
                <a:latin typeface="Times New Roman" pitchFamily="18" charset="0"/>
                <a:cs typeface="Times New Roman" pitchFamily="18" charset="0"/>
              </a:rPr>
              <a:t> 1657.</a:t>
            </a:r>
            <a:r>
              <a:rPr lang="en-US" sz="3600" u="sng" dirty="0" smtClean="0"/>
              <a:t> </a:t>
            </a:r>
            <a:endParaRPr lang="en-US" sz="3600" dirty="0" smtClean="0">
              <a:solidFill>
                <a:srgbClr val="FF0000"/>
              </a:solidFill>
              <a:latin typeface="Times New Roman" pitchFamily="18" charset="0"/>
              <a:cs typeface="Times New Roman" pitchFamily="18" charset="0"/>
            </a:endParaRPr>
          </a:p>
        </p:txBody>
      </p:sp>
      <p:sp>
        <p:nvSpPr>
          <p:cNvPr id="4" name="Title 4"/>
          <p:cNvSpPr txBox="1">
            <a:spLocks/>
          </p:cNvSpPr>
          <p:nvPr/>
        </p:nvSpPr>
        <p:spPr>
          <a:xfrm>
            <a:off x="0" y="971550"/>
            <a:ext cx="9144000" cy="762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cap="all">
                <a:solidFill>
                  <a:schemeClr val="tx1"/>
                </a:solidFill>
                <a:latin typeface="+mj-lt"/>
                <a:ea typeface="+mj-ea"/>
                <a:cs typeface="+mj-cs"/>
              </a:defRPr>
            </a:lvl1pPr>
          </a:lstStyle>
          <a:p>
            <a:endParaRPr lang="en-US" sz="1800" b="0" cap="none" dirty="0">
              <a:solidFill>
                <a:srgbClr val="002060"/>
              </a:solidFill>
              <a:latin typeface="Arial Black" pitchFamily="34" charset="0"/>
            </a:endParaRPr>
          </a:p>
        </p:txBody>
      </p:sp>
      <p:pic>
        <p:nvPicPr>
          <p:cNvPr id="5" name="Picture 268" descr="B_W"/>
          <p:cNvPicPr>
            <a:picLocks noChangeAspect="1" noChangeArrowheads="1" noCrop="1"/>
          </p:cNvPicPr>
          <p:nvPr/>
        </p:nvPicPr>
        <p:blipFill>
          <a:blip r:embed="rId2" cstate="print"/>
          <a:srcRect/>
          <a:stretch>
            <a:fillRect/>
          </a:stretch>
        </p:blipFill>
        <p:spPr bwMode="auto">
          <a:xfrm>
            <a:off x="7086600" y="5410200"/>
            <a:ext cx="1981200" cy="1409700"/>
          </a:xfrm>
          <a:prstGeom prst="rect">
            <a:avLst/>
          </a:prstGeom>
          <a:noFill/>
          <a:ln w="9525">
            <a:noFill/>
            <a:miter lim="800000"/>
            <a:headEnd/>
            <a:tailEnd/>
          </a:ln>
        </p:spPr>
      </p:pic>
    </p:spTree>
    <p:extLst>
      <p:ext uri="{BB962C8B-B14F-4D97-AF65-F5344CB8AC3E}">
        <p14:creationId xmlns:p14="http://schemas.microsoft.com/office/powerpoint/2010/main" xmlns="" val="3433134004"/>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180" y="228600"/>
            <a:ext cx="8403020" cy="1143000"/>
          </a:xfrm>
          <a:solidFill>
            <a:schemeClr val="accent6">
              <a:lumMod val="75000"/>
            </a:schemeClr>
          </a:solidFill>
        </p:spPr>
        <p:txBody>
          <a:bodyPr>
            <a:noAutofit/>
          </a:bodyPr>
          <a:lstStyle/>
          <a:p>
            <a:pPr algn="ctr"/>
            <a:r>
              <a:rPr lang="en-US" sz="4000" dirty="0" err="1" smtClean="0">
                <a:solidFill>
                  <a:srgbClr val="6600CC"/>
                </a:solidFill>
                <a:latin typeface="Algerian" pitchFamily="82" charset="0"/>
              </a:rPr>
              <a:t>Perkembangan</a:t>
            </a:r>
            <a:r>
              <a:rPr lang="en-US" sz="4000" dirty="0" smtClean="0">
                <a:solidFill>
                  <a:srgbClr val="6600CC"/>
                </a:solidFill>
                <a:latin typeface="Algerian" pitchFamily="82" charset="0"/>
              </a:rPr>
              <a:t> media </a:t>
            </a:r>
            <a:r>
              <a:rPr lang="en-US" sz="4000" dirty="0" err="1" smtClean="0">
                <a:solidFill>
                  <a:srgbClr val="6600CC"/>
                </a:solidFill>
                <a:latin typeface="Algerian" pitchFamily="82" charset="0"/>
              </a:rPr>
              <a:t>pembelajaran</a:t>
            </a:r>
            <a:endParaRPr lang="en-US" sz="4000" dirty="0">
              <a:solidFill>
                <a:srgbClr val="6600CC"/>
              </a:solidFill>
              <a:latin typeface="Algerian" pitchFamily="82" charset="0"/>
            </a:endParaRPr>
          </a:p>
        </p:txBody>
      </p:sp>
      <p:sp>
        <p:nvSpPr>
          <p:cNvPr id="7" name="Content Placeholder 6"/>
          <p:cNvSpPr>
            <a:spLocks noGrp="1"/>
          </p:cNvSpPr>
          <p:nvPr>
            <p:ph idx="1"/>
          </p:nvPr>
        </p:nvSpPr>
        <p:spPr>
          <a:xfrm>
            <a:off x="0" y="1524000"/>
            <a:ext cx="9144000" cy="5334000"/>
          </a:xfrm>
          <a:noFill/>
        </p:spPr>
        <p:txBody>
          <a:bodyPr>
            <a:normAutofit/>
          </a:bodyPr>
          <a:lstStyle/>
          <a:p>
            <a:pPr algn="just"/>
            <a:r>
              <a:rPr lang="en-US" dirty="0" err="1" smtClean="0">
                <a:latin typeface="Times New Roman" pitchFamily="18" charset="0"/>
                <a:cs typeface="Times New Roman" pitchFamily="18" charset="0"/>
              </a:rPr>
              <a:t>Alat</a:t>
            </a:r>
            <a:r>
              <a:rPr lang="en-US" dirty="0" smtClean="0">
                <a:latin typeface="Times New Roman" pitchFamily="18" charset="0"/>
                <a:cs typeface="Times New Roman" pitchFamily="18" charset="0"/>
              </a:rPr>
              <a:t> bantu </a:t>
            </a:r>
            <a:r>
              <a:rPr lang="en-US" dirty="0" err="1" smtClean="0">
                <a:latin typeface="Times New Roman" pitchFamily="18" charset="0"/>
                <a:cs typeface="Times New Roman" pitchFamily="18" charset="0"/>
              </a:rPr>
              <a:t>mengajar</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mula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mula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digunakan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adalah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alat</a:t>
            </a:r>
            <a:r>
              <a:rPr lang="en-US" dirty="0" smtClean="0">
                <a:latin typeface="Times New Roman" pitchFamily="18" charset="0"/>
                <a:cs typeface="Times New Roman" pitchFamily="18" charset="0"/>
              </a:rPr>
              <a:t> bantu visual </a:t>
            </a:r>
            <a:r>
              <a:rPr lang="en-US" dirty="0" err="1" smtClean="0">
                <a:latin typeface="Times New Roman" pitchFamily="18" charset="0"/>
                <a:cs typeface="Times New Roman" pitchFamily="18" charset="0"/>
              </a:rPr>
              <a:t>seperti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gambar</a:t>
            </a:r>
            <a:r>
              <a:rPr lang="en-US" dirty="0" smtClean="0">
                <a:latin typeface="Times New Roman" pitchFamily="18" charset="0"/>
                <a:cs typeface="Times New Roman" pitchFamily="18" charset="0"/>
              </a:rPr>
              <a:t>, model, </a:t>
            </a:r>
            <a:r>
              <a:rPr lang="en-US" dirty="0" err="1" smtClean="0">
                <a:latin typeface="Times New Roman" pitchFamily="18" charset="0"/>
                <a:cs typeface="Times New Roman" pitchFamily="18" charset="0"/>
              </a:rPr>
              <a:t>grafis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atau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benda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nyata</a:t>
            </a:r>
            <a:r>
              <a:rPr lang="en-US" dirty="0" smtClean="0">
                <a:latin typeface="Times New Roman" pitchFamily="18" charset="0"/>
                <a:cs typeface="Times New Roman" pitchFamily="18" charset="0"/>
              </a:rPr>
              <a:t> lain. </a:t>
            </a:r>
            <a:r>
              <a:rPr lang="en-US" dirty="0" err="1" smtClean="0">
                <a:latin typeface="Times New Roman" pitchFamily="18" charset="0"/>
                <a:cs typeface="Times New Roman" pitchFamily="18" charset="0"/>
              </a:rPr>
              <a:t>Alat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alat</a:t>
            </a:r>
            <a:r>
              <a:rPr lang="en-US" dirty="0" smtClean="0">
                <a:latin typeface="Times New Roman" pitchFamily="18" charset="0"/>
                <a:cs typeface="Times New Roman" pitchFamily="18" charset="0"/>
              </a:rPr>
              <a:t> bantu </a:t>
            </a:r>
            <a:r>
              <a:rPr lang="en-US" dirty="0" err="1" smtClean="0">
                <a:latin typeface="Times New Roman" pitchFamily="18" charset="0"/>
                <a:cs typeface="Times New Roman" pitchFamily="18" charset="0"/>
              </a:rPr>
              <a:t>itu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dimaksudkan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untuk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memberikan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pengalaman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lebih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konkrit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memotivasi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serta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mempertinggi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serap</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daya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ingat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siswa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dalam</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belajar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Sekitar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pertengahan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abad</a:t>
            </a:r>
            <a:r>
              <a:rPr lang="en-US" dirty="0" smtClean="0">
                <a:latin typeface="Times New Roman" pitchFamily="18" charset="0"/>
                <a:cs typeface="Times New Roman" pitchFamily="18" charset="0"/>
              </a:rPr>
              <a:t> 20 </a:t>
            </a:r>
            <a:r>
              <a:rPr lang="en-US" dirty="0" err="1" smtClean="0">
                <a:latin typeface="Times New Roman" pitchFamily="18" charset="0"/>
                <a:cs typeface="Times New Roman" pitchFamily="18" charset="0"/>
              </a:rPr>
              <a:t>usaha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pemanfaatan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alat</a:t>
            </a:r>
            <a:r>
              <a:rPr lang="en-US" dirty="0" smtClean="0">
                <a:latin typeface="Times New Roman" pitchFamily="18" charset="0"/>
                <a:cs typeface="Times New Roman" pitchFamily="18" charset="0"/>
              </a:rPr>
              <a:t> visual </a:t>
            </a:r>
            <a:r>
              <a:rPr lang="en-US" dirty="0" err="1" smtClean="0">
                <a:latin typeface="Times New Roman" pitchFamily="18" charset="0"/>
                <a:cs typeface="Times New Roman" pitchFamily="18" charset="0"/>
              </a:rPr>
              <a:t>mulai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dilengkapi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dengan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peralatan</a:t>
            </a:r>
            <a:r>
              <a:rPr lang="en-US" dirty="0" smtClean="0">
                <a:latin typeface="Times New Roman" pitchFamily="18" charset="0"/>
                <a:cs typeface="Times New Roman" pitchFamily="18" charset="0"/>
              </a:rPr>
              <a:t> audio, </a:t>
            </a:r>
            <a:r>
              <a:rPr lang="en-US" dirty="0" err="1" smtClean="0">
                <a:latin typeface="Times New Roman" pitchFamily="18" charset="0"/>
                <a:cs typeface="Times New Roman" pitchFamily="18" charset="0"/>
              </a:rPr>
              <a:t>maka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lahirlah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peralatan</a:t>
            </a:r>
            <a:r>
              <a:rPr lang="en-US" dirty="0" smtClean="0">
                <a:latin typeface="Times New Roman" pitchFamily="18" charset="0"/>
                <a:cs typeface="Times New Roman" pitchFamily="18" charset="0"/>
              </a:rPr>
              <a:t> audio visual </a:t>
            </a:r>
            <a:r>
              <a:rPr lang="en-US" dirty="0" err="1" smtClean="0">
                <a:latin typeface="Times New Roman" pitchFamily="18" charset="0"/>
                <a:cs typeface="Times New Roman" pitchFamily="18" charset="0"/>
              </a:rPr>
              <a:t>pembelajaran</a:t>
            </a:r>
            <a:r>
              <a:rPr lang="en-US" dirty="0" smtClean="0">
                <a:latin typeface="Times New Roman" pitchFamily="18" charset="0"/>
                <a:cs typeface="Times New Roman" pitchFamily="18" charset="0"/>
              </a:rPr>
              <a:t>. </a:t>
            </a:r>
            <a:endParaRPr lang="en-US" dirty="0" smtClean="0">
              <a:solidFill>
                <a:srgbClr val="FF0000"/>
              </a:solidFill>
              <a:latin typeface="Times New Roman" pitchFamily="18" charset="0"/>
              <a:cs typeface="Times New Roman" pitchFamily="18" charset="0"/>
            </a:endParaRPr>
          </a:p>
        </p:txBody>
      </p:sp>
      <p:sp>
        <p:nvSpPr>
          <p:cNvPr id="4" name="Title 4"/>
          <p:cNvSpPr txBox="1">
            <a:spLocks/>
          </p:cNvSpPr>
          <p:nvPr/>
        </p:nvSpPr>
        <p:spPr>
          <a:xfrm>
            <a:off x="0" y="971550"/>
            <a:ext cx="9144000" cy="762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cap="all">
                <a:solidFill>
                  <a:schemeClr val="tx1"/>
                </a:solidFill>
                <a:latin typeface="+mj-lt"/>
                <a:ea typeface="+mj-ea"/>
                <a:cs typeface="+mj-cs"/>
              </a:defRPr>
            </a:lvl1pPr>
          </a:lstStyle>
          <a:p>
            <a:endParaRPr lang="en-US" sz="1800" b="0" cap="none" dirty="0">
              <a:solidFill>
                <a:srgbClr val="002060"/>
              </a:solidFill>
              <a:latin typeface="Arial Black" pitchFamily="34" charset="0"/>
            </a:endParaRPr>
          </a:p>
        </p:txBody>
      </p:sp>
      <p:pic>
        <p:nvPicPr>
          <p:cNvPr id="5" name="Picture 268" descr="B_W"/>
          <p:cNvPicPr>
            <a:picLocks noChangeAspect="1" noChangeArrowheads="1" noCrop="1"/>
          </p:cNvPicPr>
          <p:nvPr/>
        </p:nvPicPr>
        <p:blipFill>
          <a:blip r:embed="rId2" cstate="print"/>
          <a:srcRect/>
          <a:stretch>
            <a:fillRect/>
          </a:stretch>
        </p:blipFill>
        <p:spPr bwMode="auto">
          <a:xfrm>
            <a:off x="7924800" y="6006612"/>
            <a:ext cx="1143000" cy="813288"/>
          </a:xfrm>
          <a:prstGeom prst="rect">
            <a:avLst/>
          </a:prstGeom>
          <a:noFill/>
          <a:ln w="9525">
            <a:noFill/>
            <a:miter lim="800000"/>
            <a:headEnd/>
            <a:tailEnd/>
          </a:ln>
        </p:spPr>
      </p:pic>
    </p:spTree>
    <p:extLst>
      <p:ext uri="{BB962C8B-B14F-4D97-AF65-F5344CB8AC3E}">
        <p14:creationId xmlns:p14="http://schemas.microsoft.com/office/powerpoint/2010/main" xmlns="" val="3433134004"/>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IntroducingPowerPoint2010">
  <a:themeElements>
    <a:clrScheme name="Fresh">
      <a:dk1>
        <a:srgbClr val="262626"/>
      </a:dk1>
      <a:lt1>
        <a:sysClr val="window" lastClr="FFFFFF"/>
      </a:lt1>
      <a:dk2>
        <a:srgbClr val="595959"/>
      </a:dk2>
      <a:lt2>
        <a:srgbClr val="EEECE1"/>
      </a:lt2>
      <a:accent1>
        <a:srgbClr val="F4891E"/>
      </a:accent1>
      <a:accent2>
        <a:srgbClr val="7BCF27"/>
      </a:accent2>
      <a:accent3>
        <a:srgbClr val="9BBB59"/>
      </a:accent3>
      <a:accent4>
        <a:srgbClr val="00B0F0"/>
      </a:accent4>
      <a:accent5>
        <a:srgbClr val="4BACC6"/>
      </a:accent5>
      <a:accent6>
        <a:srgbClr val="F79646"/>
      </a:accent6>
      <a:hlink>
        <a:srgbClr val="00B0F0"/>
      </a:hlink>
      <a:folHlink>
        <a:srgbClr val="F4891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68AD14C5-6E05-4732-8930-CBD406590B6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Adjacency</Template>
  <TotalTime>0</TotalTime>
  <Words>470</Words>
  <Application>Microsoft Office PowerPoint</Application>
  <PresentationFormat>On-screen Show (4:3)</PresentationFormat>
  <Paragraphs>42</Paragraphs>
  <Slides>15</Slides>
  <Notes>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IntroducingPowerPoint2010</vt:lpstr>
      <vt:lpstr>ASSALAMUA’LAIKUM WARAHMATULLAHI WABARAKATUH</vt:lpstr>
      <vt:lpstr>Slide 2</vt:lpstr>
      <vt:lpstr>Pendahuluan</vt:lpstr>
      <vt:lpstr>Pendahuluan</vt:lpstr>
      <vt:lpstr>Pengertian</vt:lpstr>
      <vt:lpstr>Pengertian</vt:lpstr>
      <vt:lpstr>Pengertian</vt:lpstr>
      <vt:lpstr>Perkembangan media pembelajaran</vt:lpstr>
      <vt:lpstr>Perkembangan media pembelajaran</vt:lpstr>
      <vt:lpstr>Perkembangan media pembelajaran</vt:lpstr>
      <vt:lpstr>Proses pembelajaran membutuhkan media belajar</vt:lpstr>
      <vt:lpstr>Kegunaan media pembelajaran</vt:lpstr>
      <vt:lpstr>Kegunaan media pembelajaran</vt:lpstr>
      <vt:lpstr>Kegunaan media pembelajaran</vt:lpstr>
      <vt:lpstr>Terima Kasih Fastabikhulkhairat  Wassalamualaikmu,ww</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2011-10-11T15:35:22Z</dcterms:created>
  <dcterms:modified xsi:type="dcterms:W3CDTF">2014-10-05T12:31:55Z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TC016745519991</vt:lpwstr>
  </property>
</Properties>
</file>