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1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8E23C84-48DD-41EF-923C-0DA35C7A7884}" type="datetimeFigureOut">
              <a:rPr lang="en-US" smtClean="0"/>
              <a:t>10/11/2018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FC142D-603D-4AE3-A6FD-866609FD4AE1}" type="slidenum">
              <a:rPr lang="en-US" smtClean="0"/>
              <a:t>‹#›</a:t>
            </a:fld>
            <a:endParaRPr lang="en-US"/>
          </a:p>
        </p:txBody>
      </p:sp>
    </p:spTree>
    <p:extLst>
      <p:ext uri="{BB962C8B-B14F-4D97-AF65-F5344CB8AC3E}">
        <p14:creationId xmlns:p14="http://schemas.microsoft.com/office/powerpoint/2010/main" val="3274208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E23C84-48DD-41EF-923C-0DA35C7A7884}" type="datetimeFigureOut">
              <a:rPr lang="en-US" smtClean="0"/>
              <a:t>10/11/2018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FC142D-603D-4AE3-A6FD-866609FD4AE1}" type="slidenum">
              <a:rPr lang="en-US" smtClean="0"/>
              <a:t>‹#›</a:t>
            </a:fld>
            <a:endParaRPr lang="en-US"/>
          </a:p>
        </p:txBody>
      </p:sp>
    </p:spTree>
    <p:extLst>
      <p:ext uri="{BB962C8B-B14F-4D97-AF65-F5344CB8AC3E}">
        <p14:creationId xmlns:p14="http://schemas.microsoft.com/office/powerpoint/2010/main" val="21921055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E23C84-48DD-41EF-923C-0DA35C7A7884}" type="datetimeFigureOut">
              <a:rPr lang="en-US" smtClean="0"/>
              <a:t>10/11/2018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FC142D-603D-4AE3-A6FD-866609FD4AE1}" type="slidenum">
              <a:rPr lang="en-US" smtClean="0"/>
              <a:t>‹#›</a:t>
            </a:fld>
            <a:endParaRPr lang="en-US"/>
          </a:p>
        </p:txBody>
      </p:sp>
    </p:spTree>
    <p:extLst>
      <p:ext uri="{BB962C8B-B14F-4D97-AF65-F5344CB8AC3E}">
        <p14:creationId xmlns:p14="http://schemas.microsoft.com/office/powerpoint/2010/main" val="14529147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E23C84-48DD-41EF-923C-0DA35C7A7884}" type="datetimeFigureOut">
              <a:rPr lang="en-US" smtClean="0"/>
              <a:t>10/11/2018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FC142D-603D-4AE3-A6FD-866609FD4AE1}" type="slidenum">
              <a:rPr lang="en-US" smtClean="0"/>
              <a:t>‹#›</a:t>
            </a:fld>
            <a:endParaRPr lang="en-US"/>
          </a:p>
        </p:txBody>
      </p:sp>
    </p:spTree>
    <p:extLst>
      <p:ext uri="{BB962C8B-B14F-4D97-AF65-F5344CB8AC3E}">
        <p14:creationId xmlns:p14="http://schemas.microsoft.com/office/powerpoint/2010/main" val="924262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8E23C84-48DD-41EF-923C-0DA35C7A7884}" type="datetimeFigureOut">
              <a:rPr lang="en-US" smtClean="0"/>
              <a:t>10/11/2018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FC142D-603D-4AE3-A6FD-866609FD4AE1}" type="slidenum">
              <a:rPr lang="en-US" smtClean="0"/>
              <a:t>‹#›</a:t>
            </a:fld>
            <a:endParaRPr lang="en-US"/>
          </a:p>
        </p:txBody>
      </p:sp>
    </p:spTree>
    <p:extLst>
      <p:ext uri="{BB962C8B-B14F-4D97-AF65-F5344CB8AC3E}">
        <p14:creationId xmlns:p14="http://schemas.microsoft.com/office/powerpoint/2010/main" val="6584023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8E23C84-48DD-41EF-923C-0DA35C7A7884}" type="datetimeFigureOut">
              <a:rPr lang="en-US" smtClean="0"/>
              <a:t>10/11/2018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FC142D-603D-4AE3-A6FD-866609FD4AE1}" type="slidenum">
              <a:rPr lang="en-US" smtClean="0"/>
              <a:t>‹#›</a:t>
            </a:fld>
            <a:endParaRPr lang="en-US"/>
          </a:p>
        </p:txBody>
      </p:sp>
    </p:spTree>
    <p:extLst>
      <p:ext uri="{BB962C8B-B14F-4D97-AF65-F5344CB8AC3E}">
        <p14:creationId xmlns:p14="http://schemas.microsoft.com/office/powerpoint/2010/main" val="4131002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8E23C84-48DD-41EF-923C-0DA35C7A7884}" type="datetimeFigureOut">
              <a:rPr lang="en-US" smtClean="0"/>
              <a:t>10/11/2018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6FC142D-603D-4AE3-A6FD-866609FD4AE1}" type="slidenum">
              <a:rPr lang="en-US" smtClean="0"/>
              <a:t>‹#›</a:t>
            </a:fld>
            <a:endParaRPr lang="en-US"/>
          </a:p>
        </p:txBody>
      </p:sp>
    </p:spTree>
    <p:extLst>
      <p:ext uri="{BB962C8B-B14F-4D97-AF65-F5344CB8AC3E}">
        <p14:creationId xmlns:p14="http://schemas.microsoft.com/office/powerpoint/2010/main" val="20957769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8E23C84-48DD-41EF-923C-0DA35C7A7884}" type="datetimeFigureOut">
              <a:rPr lang="en-US" smtClean="0"/>
              <a:t>10/11/2018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6FC142D-603D-4AE3-A6FD-866609FD4AE1}" type="slidenum">
              <a:rPr lang="en-US" smtClean="0"/>
              <a:t>‹#›</a:t>
            </a:fld>
            <a:endParaRPr lang="en-US"/>
          </a:p>
        </p:txBody>
      </p:sp>
    </p:spTree>
    <p:extLst>
      <p:ext uri="{BB962C8B-B14F-4D97-AF65-F5344CB8AC3E}">
        <p14:creationId xmlns:p14="http://schemas.microsoft.com/office/powerpoint/2010/main" val="115689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E23C84-48DD-41EF-923C-0DA35C7A7884}" type="datetimeFigureOut">
              <a:rPr lang="en-US" smtClean="0"/>
              <a:t>10/11/2018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6FC142D-603D-4AE3-A6FD-866609FD4AE1}" type="slidenum">
              <a:rPr lang="en-US" smtClean="0"/>
              <a:t>‹#›</a:t>
            </a:fld>
            <a:endParaRPr lang="en-US"/>
          </a:p>
        </p:txBody>
      </p:sp>
    </p:spTree>
    <p:extLst>
      <p:ext uri="{BB962C8B-B14F-4D97-AF65-F5344CB8AC3E}">
        <p14:creationId xmlns:p14="http://schemas.microsoft.com/office/powerpoint/2010/main" val="38636314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E23C84-48DD-41EF-923C-0DA35C7A7884}" type="datetimeFigureOut">
              <a:rPr lang="en-US" smtClean="0"/>
              <a:t>10/11/2018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FC142D-603D-4AE3-A6FD-866609FD4AE1}" type="slidenum">
              <a:rPr lang="en-US" smtClean="0"/>
              <a:t>‹#›</a:t>
            </a:fld>
            <a:endParaRPr lang="en-US"/>
          </a:p>
        </p:txBody>
      </p:sp>
    </p:spTree>
    <p:extLst>
      <p:ext uri="{BB962C8B-B14F-4D97-AF65-F5344CB8AC3E}">
        <p14:creationId xmlns:p14="http://schemas.microsoft.com/office/powerpoint/2010/main" val="26466690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E23C84-48DD-41EF-923C-0DA35C7A7884}" type="datetimeFigureOut">
              <a:rPr lang="en-US" smtClean="0"/>
              <a:t>10/11/2018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FC142D-603D-4AE3-A6FD-866609FD4AE1}" type="slidenum">
              <a:rPr lang="en-US" smtClean="0"/>
              <a:t>‹#›</a:t>
            </a:fld>
            <a:endParaRPr lang="en-US"/>
          </a:p>
        </p:txBody>
      </p:sp>
    </p:spTree>
    <p:extLst>
      <p:ext uri="{BB962C8B-B14F-4D97-AF65-F5344CB8AC3E}">
        <p14:creationId xmlns:p14="http://schemas.microsoft.com/office/powerpoint/2010/main" val="18562628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E23C84-48DD-41EF-923C-0DA35C7A7884}" type="datetimeFigureOut">
              <a:rPr lang="en-US" smtClean="0"/>
              <a:t>10/11/2018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FC142D-603D-4AE3-A6FD-866609FD4AE1}" type="slidenum">
              <a:rPr lang="en-US" smtClean="0"/>
              <a:t>‹#›</a:t>
            </a:fld>
            <a:endParaRPr lang="en-US"/>
          </a:p>
        </p:txBody>
      </p:sp>
    </p:spTree>
    <p:extLst>
      <p:ext uri="{BB962C8B-B14F-4D97-AF65-F5344CB8AC3E}">
        <p14:creationId xmlns:p14="http://schemas.microsoft.com/office/powerpoint/2010/main" val="32312032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7.xml"/><Relationship Id="rId4" Type="http://schemas.openxmlformats.org/officeDocument/2006/relationships/hyperlink" Target="http://dulleslimoservice.com/"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dulleslimoservice.com/services/dulles-airport-transportation-service/" TargetMode="External"/><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96591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0" y="5737990"/>
            <a:ext cx="12192000" cy="19318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0" y="6664817"/>
            <a:ext cx="12192000" cy="19318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534" y="61415"/>
            <a:ext cx="1784781" cy="798394"/>
          </a:xfrm>
          <a:prstGeom prst="rect">
            <a:avLst/>
          </a:prstGeom>
        </p:spPr>
      </p:pic>
      <p:sp>
        <p:nvSpPr>
          <p:cNvPr id="8" name="TextBox 7"/>
          <p:cNvSpPr txBox="1"/>
          <p:nvPr/>
        </p:nvSpPr>
        <p:spPr>
          <a:xfrm>
            <a:off x="4265342" y="16827"/>
            <a:ext cx="7926658" cy="923330"/>
          </a:xfrm>
          <a:prstGeom prst="rect">
            <a:avLst/>
          </a:prstGeom>
          <a:noFill/>
        </p:spPr>
        <p:txBody>
          <a:bodyPr wrap="square" rtlCol="0">
            <a:spAutoFit/>
          </a:bodyPr>
          <a:lstStyle/>
          <a:p>
            <a:pPr algn="ctr"/>
            <a:r>
              <a:rPr lang="en-US" sz="5400" dirty="0" smtClean="0">
                <a:solidFill>
                  <a:schemeClr val="bg1"/>
                </a:solidFill>
                <a:latin typeface="+mj-lt"/>
                <a:ea typeface="Batang" panose="02030600000101010101" pitchFamily="18" charset="-127"/>
              </a:rPr>
              <a:t>DULLES LIMO SERVICE</a:t>
            </a:r>
            <a:endParaRPr lang="en-US" sz="5400" dirty="0">
              <a:solidFill>
                <a:schemeClr val="bg1"/>
              </a:solidFill>
              <a:latin typeface="+mj-lt"/>
              <a:ea typeface="Batang" panose="02030600000101010101" pitchFamily="18" charset="-127"/>
            </a:endParaRPr>
          </a:p>
        </p:txBody>
      </p:sp>
      <p:sp>
        <p:nvSpPr>
          <p:cNvPr id="9" name="TextBox 8"/>
          <p:cNvSpPr txBox="1"/>
          <p:nvPr/>
        </p:nvSpPr>
        <p:spPr>
          <a:xfrm>
            <a:off x="0" y="5956931"/>
            <a:ext cx="2074460" cy="707886"/>
          </a:xfrm>
          <a:prstGeom prst="rect">
            <a:avLst/>
          </a:prstGeom>
          <a:noFill/>
        </p:spPr>
        <p:txBody>
          <a:bodyPr wrap="square" rtlCol="0">
            <a:spAutoFit/>
          </a:bodyPr>
          <a:lstStyle/>
          <a:p>
            <a:pPr algn="ctr"/>
            <a:r>
              <a:rPr lang="en-US" sz="2000" b="1" dirty="0">
                <a:latin typeface="+mj-lt"/>
                <a:ea typeface="Batang" panose="02030600000101010101" pitchFamily="18" charset="-127"/>
              </a:rPr>
              <a:t>Call</a:t>
            </a:r>
            <a:r>
              <a:rPr lang="en-US" sz="2000" b="1" dirty="0" smtClean="0">
                <a:latin typeface="+mj-lt"/>
                <a:ea typeface="Batang" panose="02030600000101010101" pitchFamily="18" charset="-127"/>
              </a:rPr>
              <a:t>:</a:t>
            </a:r>
          </a:p>
          <a:p>
            <a:pPr algn="ctr"/>
            <a:r>
              <a:rPr lang="en-US" sz="2000" b="1" dirty="0" smtClean="0">
                <a:latin typeface="+mj-lt"/>
                <a:ea typeface="Batang" panose="02030600000101010101" pitchFamily="18" charset="-127"/>
              </a:rPr>
              <a:t>571-257-3646</a:t>
            </a:r>
            <a:endParaRPr lang="en-US" sz="2000" b="1" dirty="0">
              <a:latin typeface="+mj-lt"/>
              <a:ea typeface="Batang" panose="02030600000101010101" pitchFamily="18" charset="-127"/>
            </a:endParaRPr>
          </a:p>
        </p:txBody>
      </p:sp>
      <p:sp>
        <p:nvSpPr>
          <p:cNvPr id="10" name="TextBox 9"/>
          <p:cNvSpPr txBox="1"/>
          <p:nvPr/>
        </p:nvSpPr>
        <p:spPr>
          <a:xfrm>
            <a:off x="3480941" y="5956931"/>
            <a:ext cx="3741422" cy="707886"/>
          </a:xfrm>
          <a:prstGeom prst="rect">
            <a:avLst/>
          </a:prstGeom>
          <a:noFill/>
        </p:spPr>
        <p:txBody>
          <a:bodyPr wrap="square" rtlCol="0">
            <a:spAutoFit/>
          </a:bodyPr>
          <a:lstStyle/>
          <a:p>
            <a:pPr algn="ctr"/>
            <a:r>
              <a:rPr lang="en-US" sz="2000" b="1" dirty="0">
                <a:latin typeface="+mj-lt"/>
                <a:ea typeface="Batang" panose="02030600000101010101" pitchFamily="18" charset="-127"/>
              </a:rPr>
              <a:t>Email</a:t>
            </a:r>
            <a:r>
              <a:rPr lang="en-US" sz="2000" b="1" dirty="0" smtClean="0">
                <a:latin typeface="+mj-lt"/>
                <a:ea typeface="Batang" panose="02030600000101010101" pitchFamily="18" charset="-127"/>
              </a:rPr>
              <a:t>:</a:t>
            </a:r>
          </a:p>
          <a:p>
            <a:pPr algn="ctr"/>
            <a:r>
              <a:rPr lang="en-US" sz="2000" b="1" dirty="0" smtClean="0">
                <a:latin typeface="+mj-lt"/>
                <a:ea typeface="Batang" panose="02030600000101010101" pitchFamily="18" charset="-127"/>
              </a:rPr>
              <a:t>contact@dulleslimoservice.com</a:t>
            </a:r>
            <a:endParaRPr lang="en-US" sz="2000" b="1" dirty="0">
              <a:latin typeface="+mj-lt"/>
              <a:ea typeface="Batang" panose="02030600000101010101" pitchFamily="18" charset="-127"/>
            </a:endParaRPr>
          </a:p>
        </p:txBody>
      </p:sp>
      <p:sp>
        <p:nvSpPr>
          <p:cNvPr id="11" name="TextBox 10"/>
          <p:cNvSpPr txBox="1"/>
          <p:nvPr/>
        </p:nvSpPr>
        <p:spPr>
          <a:xfrm>
            <a:off x="8628844" y="5956931"/>
            <a:ext cx="3563156" cy="707886"/>
          </a:xfrm>
          <a:prstGeom prst="rect">
            <a:avLst/>
          </a:prstGeom>
          <a:noFill/>
        </p:spPr>
        <p:txBody>
          <a:bodyPr wrap="square" rtlCol="0">
            <a:spAutoFit/>
          </a:bodyPr>
          <a:lstStyle/>
          <a:p>
            <a:pPr algn="ctr"/>
            <a:r>
              <a:rPr lang="en-US" sz="2000" b="1" dirty="0">
                <a:latin typeface="+mj-lt"/>
                <a:ea typeface="Batang" panose="02030600000101010101" pitchFamily="18" charset="-127"/>
              </a:rPr>
              <a:t>Website</a:t>
            </a:r>
            <a:r>
              <a:rPr lang="en-US" sz="2000" b="1" dirty="0" smtClean="0">
                <a:latin typeface="+mj-lt"/>
                <a:ea typeface="Batang" panose="02030600000101010101" pitchFamily="18" charset="-127"/>
              </a:rPr>
              <a:t>: http</a:t>
            </a:r>
            <a:r>
              <a:rPr lang="en-US" sz="2000" b="1" dirty="0">
                <a:latin typeface="+mj-lt"/>
                <a:ea typeface="Batang" panose="02030600000101010101" pitchFamily="18" charset="-127"/>
              </a:rPr>
              <a:t>://dulleslimoservice.com/</a:t>
            </a:r>
          </a:p>
        </p:txBody>
      </p:sp>
      <p:pic>
        <p:nvPicPr>
          <p:cNvPr id="13" name="Picture 12"/>
          <p:cNvPicPr>
            <a:picLocks noChangeAspect="1"/>
          </p:cNvPicPr>
          <p:nvPr/>
        </p:nvPicPr>
        <p:blipFill rotWithShape="1">
          <a:blip r:embed="rId3">
            <a:extLst>
              <a:ext uri="{28A0092B-C50C-407E-A947-70E740481C1C}">
                <a14:useLocalDpi xmlns:a14="http://schemas.microsoft.com/office/drawing/2010/main" val="0"/>
              </a:ext>
            </a:extLst>
          </a:blip>
          <a:srcRect b="10151"/>
          <a:stretch/>
        </p:blipFill>
        <p:spPr>
          <a:xfrm>
            <a:off x="0" y="1001572"/>
            <a:ext cx="6851561" cy="4703244"/>
          </a:xfrm>
          <a:prstGeom prst="rect">
            <a:avLst/>
          </a:prstGeom>
        </p:spPr>
      </p:pic>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84890" y="999088"/>
            <a:ext cx="5886035" cy="4708828"/>
          </a:xfrm>
          <a:prstGeom prst="rect">
            <a:avLst/>
          </a:prstGeom>
        </p:spPr>
      </p:pic>
    </p:spTree>
    <p:extLst>
      <p:ext uri="{BB962C8B-B14F-4D97-AF65-F5344CB8AC3E}">
        <p14:creationId xmlns:p14="http://schemas.microsoft.com/office/powerpoint/2010/main" val="4076042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
            <a:ext cx="12192000" cy="9144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0" y="6452315"/>
            <a:ext cx="12192000" cy="40568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0" y="134035"/>
            <a:ext cx="12192000" cy="646331"/>
          </a:xfrm>
          <a:prstGeom prst="rect">
            <a:avLst/>
          </a:prstGeom>
          <a:noFill/>
        </p:spPr>
        <p:txBody>
          <a:bodyPr wrap="square" rtlCol="0">
            <a:spAutoFit/>
          </a:bodyPr>
          <a:lstStyle/>
          <a:p>
            <a:pPr algn="ctr"/>
            <a:r>
              <a:rPr lang="en-US" sz="3600" dirty="0">
                <a:solidFill>
                  <a:schemeClr val="bg1"/>
                </a:solidFill>
                <a:latin typeface="+mj-lt"/>
              </a:rPr>
              <a:t>Dulles Airport Transportation Has Never Been More </a:t>
            </a:r>
            <a:r>
              <a:rPr lang="en-US" sz="3600" dirty="0" smtClean="0">
                <a:solidFill>
                  <a:schemeClr val="bg1"/>
                </a:solidFill>
                <a:latin typeface="+mj-lt"/>
              </a:rPr>
              <a:t>Accessible</a:t>
            </a:r>
            <a:endParaRPr lang="en-US" sz="3600" dirty="0">
              <a:solidFill>
                <a:schemeClr val="bg1"/>
              </a:solidFill>
              <a:latin typeface="+mj-lt"/>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96225"/>
            <a:ext cx="8010659" cy="4322055"/>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27324" y="1996225"/>
            <a:ext cx="4464676" cy="4322054"/>
          </a:xfrm>
          <a:prstGeom prst="rect">
            <a:avLst/>
          </a:prstGeom>
        </p:spPr>
      </p:pic>
      <p:sp>
        <p:nvSpPr>
          <p:cNvPr id="13" name="TextBox 12"/>
          <p:cNvSpPr txBox="1"/>
          <p:nvPr/>
        </p:nvSpPr>
        <p:spPr>
          <a:xfrm>
            <a:off x="0" y="944105"/>
            <a:ext cx="12192000" cy="923330"/>
          </a:xfrm>
          <a:prstGeom prst="rect">
            <a:avLst/>
          </a:prstGeom>
          <a:noFill/>
        </p:spPr>
        <p:txBody>
          <a:bodyPr wrap="square" rtlCol="0">
            <a:spAutoFit/>
          </a:bodyPr>
          <a:lstStyle/>
          <a:p>
            <a:pPr algn="ctr"/>
            <a:r>
              <a:rPr lang="en-US" dirty="0"/>
              <a:t>Many of us travel by plane and why we wouldn’t, it’s fast, affordable and reliable. But, even though planes have many advantages, they can’t get us everywhere. Thankfully, once you’ve touched down at Dulles you can enlist the professional help of </a:t>
            </a:r>
            <a:r>
              <a:rPr lang="en-US" b="1" u="sng" dirty="0">
                <a:hlinkClick r:id="rId4"/>
              </a:rPr>
              <a:t>Dulles Limo Service</a:t>
            </a:r>
            <a:r>
              <a:rPr lang="en-US" dirty="0"/>
              <a:t> to get you around town</a:t>
            </a:r>
            <a:r>
              <a:rPr lang="en-US" dirty="0" smtClean="0"/>
              <a:t>.</a:t>
            </a:r>
            <a:endParaRPr lang="en-US" dirty="0"/>
          </a:p>
        </p:txBody>
      </p:sp>
    </p:spTree>
    <p:extLst>
      <p:ext uri="{BB962C8B-B14F-4D97-AF65-F5344CB8AC3E}">
        <p14:creationId xmlns:p14="http://schemas.microsoft.com/office/powerpoint/2010/main" val="2131248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
            <a:ext cx="12192000" cy="55379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0" y="6452315"/>
            <a:ext cx="12192000" cy="40568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1111" t="18972" r="1060" b="15441"/>
          <a:stretch/>
        </p:blipFill>
        <p:spPr>
          <a:xfrm>
            <a:off x="0" y="1661375"/>
            <a:ext cx="12173240" cy="4636395"/>
          </a:xfrm>
          <a:prstGeom prst="rect">
            <a:avLst/>
          </a:prstGeom>
        </p:spPr>
      </p:pic>
      <p:sp>
        <p:nvSpPr>
          <p:cNvPr id="7" name="TextBox 6"/>
          <p:cNvSpPr txBox="1"/>
          <p:nvPr/>
        </p:nvSpPr>
        <p:spPr>
          <a:xfrm>
            <a:off x="0" y="721217"/>
            <a:ext cx="12173240" cy="646331"/>
          </a:xfrm>
          <a:prstGeom prst="rect">
            <a:avLst/>
          </a:prstGeom>
          <a:noFill/>
        </p:spPr>
        <p:txBody>
          <a:bodyPr wrap="square" rtlCol="0">
            <a:spAutoFit/>
          </a:bodyPr>
          <a:lstStyle/>
          <a:p>
            <a:pPr algn="ctr"/>
            <a:r>
              <a:rPr lang="en-US" b="1" u="sng" dirty="0">
                <a:hlinkClick r:id="rId3"/>
              </a:rPr>
              <a:t>Dulles Airport Transportation</a:t>
            </a:r>
            <a:r>
              <a:rPr lang="en-US" dirty="0"/>
              <a:t> service has been around for more than 30 years and they have proven time and time again that they are by far the best choice when it comes to passenger transportation. </a:t>
            </a:r>
          </a:p>
        </p:txBody>
      </p:sp>
    </p:spTree>
    <p:extLst>
      <p:ext uri="{BB962C8B-B14F-4D97-AF65-F5344CB8AC3E}">
        <p14:creationId xmlns:p14="http://schemas.microsoft.com/office/powerpoint/2010/main" val="41642158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
            <a:ext cx="12192000" cy="9144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0" y="6452315"/>
            <a:ext cx="12192000" cy="40568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0" y="103258"/>
            <a:ext cx="12192000" cy="707886"/>
          </a:xfrm>
          <a:prstGeom prst="rect">
            <a:avLst/>
          </a:prstGeom>
          <a:noFill/>
        </p:spPr>
        <p:txBody>
          <a:bodyPr wrap="square" rtlCol="0">
            <a:spAutoFit/>
          </a:bodyPr>
          <a:lstStyle/>
          <a:p>
            <a:pPr algn="ctr"/>
            <a:r>
              <a:rPr lang="en-US" sz="4000" dirty="0">
                <a:solidFill>
                  <a:schemeClr val="bg1"/>
                </a:solidFill>
                <a:latin typeface="+mj-lt"/>
              </a:rPr>
              <a:t>Safety Is Their Number One </a:t>
            </a:r>
            <a:r>
              <a:rPr lang="en-US" sz="4000" dirty="0" smtClean="0">
                <a:solidFill>
                  <a:schemeClr val="bg1"/>
                </a:solidFill>
                <a:latin typeface="+mj-lt"/>
              </a:rPr>
              <a:t>Priority</a:t>
            </a:r>
            <a:endParaRPr lang="en-US" sz="4000" dirty="0">
              <a:solidFill>
                <a:schemeClr val="bg1"/>
              </a:solidFill>
              <a:latin typeface="+mj-lt"/>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2147502"/>
            <a:ext cx="8083327" cy="4201555"/>
          </a:xfrm>
          <a:prstGeom prst="rect">
            <a:avLst/>
          </a:prstGeom>
        </p:spPr>
      </p:pic>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14642" r="16666"/>
          <a:stretch/>
        </p:blipFill>
        <p:spPr>
          <a:xfrm>
            <a:off x="8122276" y="2147502"/>
            <a:ext cx="4069724" cy="4201555"/>
          </a:xfrm>
          <a:prstGeom prst="rect">
            <a:avLst/>
          </a:prstGeom>
        </p:spPr>
      </p:pic>
      <p:sp>
        <p:nvSpPr>
          <p:cNvPr id="7" name="TextBox 6"/>
          <p:cNvSpPr txBox="1"/>
          <p:nvPr/>
        </p:nvSpPr>
        <p:spPr>
          <a:xfrm>
            <a:off x="0" y="1017658"/>
            <a:ext cx="12192001" cy="923330"/>
          </a:xfrm>
          <a:prstGeom prst="rect">
            <a:avLst/>
          </a:prstGeom>
          <a:noFill/>
        </p:spPr>
        <p:txBody>
          <a:bodyPr wrap="square" rtlCol="0">
            <a:spAutoFit/>
          </a:bodyPr>
          <a:lstStyle/>
          <a:p>
            <a:pPr algn="ctr"/>
            <a:r>
              <a:rPr lang="en-US" dirty="0"/>
              <a:t>Now, in order for any transport service to be good it first must be safe. Even though they have an imposing fleet of late model vehicles, they are making sure that each and every car is maintained regularly with the greatest care for every small detail in order to ensure the cars are all safe for the road. </a:t>
            </a:r>
          </a:p>
        </p:txBody>
      </p:sp>
    </p:spTree>
    <p:extLst>
      <p:ext uri="{BB962C8B-B14F-4D97-AF65-F5344CB8AC3E}">
        <p14:creationId xmlns:p14="http://schemas.microsoft.com/office/powerpoint/2010/main" val="33218063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
            <a:ext cx="12192000" cy="9144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0" y="6452315"/>
            <a:ext cx="12192000" cy="40568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0" y="103258"/>
            <a:ext cx="12192000" cy="707886"/>
          </a:xfrm>
          <a:prstGeom prst="rect">
            <a:avLst/>
          </a:prstGeom>
          <a:noFill/>
        </p:spPr>
        <p:txBody>
          <a:bodyPr wrap="square" rtlCol="0">
            <a:spAutoFit/>
          </a:bodyPr>
          <a:lstStyle/>
          <a:p>
            <a:pPr algn="ctr"/>
            <a:r>
              <a:rPr lang="en-US" sz="4000" dirty="0">
                <a:solidFill>
                  <a:schemeClr val="bg1"/>
                </a:solidFill>
                <a:latin typeface="+mj-lt"/>
              </a:rPr>
              <a:t>Always </a:t>
            </a:r>
            <a:r>
              <a:rPr lang="en-US" sz="4000" dirty="0" smtClean="0">
                <a:solidFill>
                  <a:schemeClr val="bg1"/>
                </a:solidFill>
                <a:latin typeface="+mj-lt"/>
              </a:rPr>
              <a:t>Available</a:t>
            </a:r>
            <a:endParaRPr lang="en-US" sz="4000" dirty="0">
              <a:solidFill>
                <a:schemeClr val="bg1"/>
              </a:solidFill>
              <a:latin typeface="+mj-lt"/>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06945"/>
            <a:ext cx="8098222" cy="4442113"/>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16276" y="1906945"/>
            <a:ext cx="4719236" cy="4442113"/>
          </a:xfrm>
          <a:prstGeom prst="rect">
            <a:avLst/>
          </a:prstGeom>
        </p:spPr>
      </p:pic>
      <p:sp>
        <p:nvSpPr>
          <p:cNvPr id="7" name="TextBox 6"/>
          <p:cNvSpPr txBox="1"/>
          <p:nvPr/>
        </p:nvSpPr>
        <p:spPr>
          <a:xfrm>
            <a:off x="0" y="949008"/>
            <a:ext cx="12192000" cy="923330"/>
          </a:xfrm>
          <a:prstGeom prst="rect">
            <a:avLst/>
          </a:prstGeom>
          <a:noFill/>
        </p:spPr>
        <p:txBody>
          <a:bodyPr wrap="square" rtlCol="0">
            <a:spAutoFit/>
          </a:bodyPr>
          <a:lstStyle/>
          <a:p>
            <a:pPr algn="ctr"/>
            <a:r>
              <a:rPr lang="en-US" b="1" dirty="0"/>
              <a:t>Dulles Airport Car Service</a:t>
            </a:r>
            <a:r>
              <a:rPr lang="en-US" dirty="0"/>
              <a:t> takes great pride in being available around the clock, that’s 24 hours per day, 7 days per week via phone or by visiting their website which should allow you to get a free quote or fill out a quick reservation form so you can be on your way in no time. </a:t>
            </a:r>
          </a:p>
        </p:txBody>
      </p:sp>
    </p:spTree>
    <p:extLst>
      <p:ext uri="{BB962C8B-B14F-4D97-AF65-F5344CB8AC3E}">
        <p14:creationId xmlns:p14="http://schemas.microsoft.com/office/powerpoint/2010/main" val="19529077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96591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0" y="6387921"/>
            <a:ext cx="12192000" cy="47007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534" y="61415"/>
            <a:ext cx="1784781" cy="798394"/>
          </a:xfrm>
          <a:prstGeom prst="rect">
            <a:avLst/>
          </a:prstGeom>
        </p:spPr>
      </p:pic>
      <p:sp>
        <p:nvSpPr>
          <p:cNvPr id="8" name="TextBox 7"/>
          <p:cNvSpPr txBox="1"/>
          <p:nvPr/>
        </p:nvSpPr>
        <p:spPr>
          <a:xfrm>
            <a:off x="4265342" y="16827"/>
            <a:ext cx="7926658" cy="923330"/>
          </a:xfrm>
          <a:prstGeom prst="rect">
            <a:avLst/>
          </a:prstGeom>
          <a:noFill/>
        </p:spPr>
        <p:txBody>
          <a:bodyPr wrap="square" rtlCol="0">
            <a:spAutoFit/>
          </a:bodyPr>
          <a:lstStyle/>
          <a:p>
            <a:pPr algn="ctr"/>
            <a:r>
              <a:rPr lang="en-US" sz="5400" dirty="0" smtClean="0">
                <a:solidFill>
                  <a:schemeClr val="bg1"/>
                </a:solidFill>
                <a:latin typeface="+mj-lt"/>
                <a:ea typeface="Batang" panose="02030600000101010101" pitchFamily="18" charset="-127"/>
              </a:rPr>
              <a:t>DULLES LIMO SERVICE</a:t>
            </a:r>
            <a:endParaRPr lang="en-US" sz="5400" dirty="0">
              <a:solidFill>
                <a:schemeClr val="bg1"/>
              </a:solidFill>
              <a:latin typeface="+mj-lt"/>
              <a:ea typeface="Batang" panose="02030600000101010101" pitchFamily="18" charset="-127"/>
            </a:endParaRP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1605" t="20095" r="1254" b="2641"/>
          <a:stretch/>
        </p:blipFill>
        <p:spPr>
          <a:xfrm>
            <a:off x="0" y="1027330"/>
            <a:ext cx="12240067" cy="5254485"/>
          </a:xfrm>
          <a:prstGeom prst="rect">
            <a:avLst/>
          </a:prstGeom>
        </p:spPr>
      </p:pic>
    </p:spTree>
    <p:extLst>
      <p:ext uri="{BB962C8B-B14F-4D97-AF65-F5344CB8AC3E}">
        <p14:creationId xmlns:p14="http://schemas.microsoft.com/office/powerpoint/2010/main" val="18200971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96591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0" y="5737990"/>
            <a:ext cx="12192000" cy="19318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0" y="6664817"/>
            <a:ext cx="12192000" cy="19318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534" y="61415"/>
            <a:ext cx="1784781" cy="798394"/>
          </a:xfrm>
          <a:prstGeom prst="rect">
            <a:avLst/>
          </a:prstGeom>
        </p:spPr>
      </p:pic>
      <p:sp>
        <p:nvSpPr>
          <p:cNvPr id="8" name="TextBox 7"/>
          <p:cNvSpPr txBox="1"/>
          <p:nvPr/>
        </p:nvSpPr>
        <p:spPr>
          <a:xfrm>
            <a:off x="4265342" y="16827"/>
            <a:ext cx="7926658" cy="923330"/>
          </a:xfrm>
          <a:prstGeom prst="rect">
            <a:avLst/>
          </a:prstGeom>
          <a:noFill/>
        </p:spPr>
        <p:txBody>
          <a:bodyPr wrap="square" rtlCol="0">
            <a:spAutoFit/>
          </a:bodyPr>
          <a:lstStyle/>
          <a:p>
            <a:pPr algn="ctr"/>
            <a:r>
              <a:rPr lang="en-US" sz="5400" dirty="0" smtClean="0">
                <a:solidFill>
                  <a:schemeClr val="bg1"/>
                </a:solidFill>
                <a:latin typeface="+mj-lt"/>
                <a:ea typeface="Batang" panose="02030600000101010101" pitchFamily="18" charset="-127"/>
              </a:rPr>
              <a:t>DULLES LIMO SERVICE</a:t>
            </a:r>
            <a:endParaRPr lang="en-US" sz="5400" dirty="0">
              <a:solidFill>
                <a:schemeClr val="bg1"/>
              </a:solidFill>
              <a:latin typeface="+mj-lt"/>
              <a:ea typeface="Batang" panose="02030600000101010101" pitchFamily="18" charset="-127"/>
            </a:endParaRPr>
          </a:p>
        </p:txBody>
      </p:sp>
      <p:sp>
        <p:nvSpPr>
          <p:cNvPr id="9" name="TextBox 8"/>
          <p:cNvSpPr txBox="1"/>
          <p:nvPr/>
        </p:nvSpPr>
        <p:spPr>
          <a:xfrm>
            <a:off x="0" y="5956931"/>
            <a:ext cx="2074460" cy="707886"/>
          </a:xfrm>
          <a:prstGeom prst="rect">
            <a:avLst/>
          </a:prstGeom>
          <a:noFill/>
        </p:spPr>
        <p:txBody>
          <a:bodyPr wrap="square" rtlCol="0">
            <a:spAutoFit/>
          </a:bodyPr>
          <a:lstStyle/>
          <a:p>
            <a:pPr algn="ctr"/>
            <a:r>
              <a:rPr lang="en-US" sz="2000" b="1" dirty="0">
                <a:latin typeface="+mj-lt"/>
                <a:ea typeface="Batang" panose="02030600000101010101" pitchFamily="18" charset="-127"/>
              </a:rPr>
              <a:t>Call</a:t>
            </a:r>
            <a:r>
              <a:rPr lang="en-US" sz="2000" b="1" dirty="0" smtClean="0">
                <a:latin typeface="+mj-lt"/>
                <a:ea typeface="Batang" panose="02030600000101010101" pitchFamily="18" charset="-127"/>
              </a:rPr>
              <a:t>:</a:t>
            </a:r>
          </a:p>
          <a:p>
            <a:pPr algn="ctr"/>
            <a:r>
              <a:rPr lang="en-US" sz="2000" b="1" dirty="0" smtClean="0">
                <a:latin typeface="+mj-lt"/>
                <a:ea typeface="Batang" panose="02030600000101010101" pitchFamily="18" charset="-127"/>
              </a:rPr>
              <a:t>571-257-3646</a:t>
            </a:r>
            <a:endParaRPr lang="en-US" sz="2000" b="1" dirty="0">
              <a:latin typeface="+mj-lt"/>
              <a:ea typeface="Batang" panose="02030600000101010101" pitchFamily="18" charset="-127"/>
            </a:endParaRPr>
          </a:p>
        </p:txBody>
      </p:sp>
      <p:sp>
        <p:nvSpPr>
          <p:cNvPr id="10" name="TextBox 9"/>
          <p:cNvSpPr txBox="1"/>
          <p:nvPr/>
        </p:nvSpPr>
        <p:spPr>
          <a:xfrm>
            <a:off x="3480941" y="5956931"/>
            <a:ext cx="3741422" cy="707886"/>
          </a:xfrm>
          <a:prstGeom prst="rect">
            <a:avLst/>
          </a:prstGeom>
          <a:noFill/>
        </p:spPr>
        <p:txBody>
          <a:bodyPr wrap="square" rtlCol="0">
            <a:spAutoFit/>
          </a:bodyPr>
          <a:lstStyle/>
          <a:p>
            <a:pPr algn="ctr"/>
            <a:r>
              <a:rPr lang="en-US" sz="2000" b="1" dirty="0">
                <a:latin typeface="+mj-lt"/>
                <a:ea typeface="Batang" panose="02030600000101010101" pitchFamily="18" charset="-127"/>
              </a:rPr>
              <a:t>Email</a:t>
            </a:r>
            <a:r>
              <a:rPr lang="en-US" sz="2000" b="1" dirty="0" smtClean="0">
                <a:latin typeface="+mj-lt"/>
                <a:ea typeface="Batang" panose="02030600000101010101" pitchFamily="18" charset="-127"/>
              </a:rPr>
              <a:t>:</a:t>
            </a:r>
          </a:p>
          <a:p>
            <a:pPr algn="ctr"/>
            <a:r>
              <a:rPr lang="en-US" sz="2000" b="1" dirty="0" smtClean="0">
                <a:latin typeface="+mj-lt"/>
                <a:ea typeface="Batang" panose="02030600000101010101" pitchFamily="18" charset="-127"/>
              </a:rPr>
              <a:t>contact@dulleslimoservice.com</a:t>
            </a:r>
            <a:endParaRPr lang="en-US" sz="2000" b="1" dirty="0">
              <a:latin typeface="+mj-lt"/>
              <a:ea typeface="Batang" panose="02030600000101010101" pitchFamily="18" charset="-127"/>
            </a:endParaRPr>
          </a:p>
        </p:txBody>
      </p:sp>
      <p:sp>
        <p:nvSpPr>
          <p:cNvPr id="11" name="TextBox 10"/>
          <p:cNvSpPr txBox="1"/>
          <p:nvPr/>
        </p:nvSpPr>
        <p:spPr>
          <a:xfrm>
            <a:off x="8628844" y="5956931"/>
            <a:ext cx="3563156" cy="707886"/>
          </a:xfrm>
          <a:prstGeom prst="rect">
            <a:avLst/>
          </a:prstGeom>
          <a:noFill/>
        </p:spPr>
        <p:txBody>
          <a:bodyPr wrap="square" rtlCol="0">
            <a:spAutoFit/>
          </a:bodyPr>
          <a:lstStyle/>
          <a:p>
            <a:pPr algn="ctr"/>
            <a:r>
              <a:rPr lang="en-US" sz="2000" b="1" dirty="0">
                <a:latin typeface="+mj-lt"/>
                <a:ea typeface="Batang" panose="02030600000101010101" pitchFamily="18" charset="-127"/>
              </a:rPr>
              <a:t>Website</a:t>
            </a:r>
            <a:r>
              <a:rPr lang="en-US" sz="2000" b="1" dirty="0" smtClean="0">
                <a:latin typeface="+mj-lt"/>
                <a:ea typeface="Batang" panose="02030600000101010101" pitchFamily="18" charset="-127"/>
              </a:rPr>
              <a:t>: http</a:t>
            </a:r>
            <a:r>
              <a:rPr lang="en-US" sz="2000" b="1" dirty="0">
                <a:latin typeface="+mj-lt"/>
                <a:ea typeface="Batang" panose="02030600000101010101" pitchFamily="18" charset="-127"/>
              </a:rPr>
              <a:t>://dulleslimoservice.com/</a:t>
            </a: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t="6355" b="9050"/>
          <a:stretch/>
        </p:blipFill>
        <p:spPr>
          <a:xfrm>
            <a:off x="2438400" y="991673"/>
            <a:ext cx="9753600" cy="4649274"/>
          </a:xfrm>
          <a:prstGeom prst="rect">
            <a:avLst/>
          </a:prstGeom>
        </p:spPr>
      </p:pic>
    </p:spTree>
    <p:extLst>
      <p:ext uri="{BB962C8B-B14F-4D97-AF65-F5344CB8AC3E}">
        <p14:creationId xmlns:p14="http://schemas.microsoft.com/office/powerpoint/2010/main" val="172050734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ustom 1">
      <a:majorFont>
        <a:latin typeface="Garamond"/>
        <a:ea typeface=""/>
        <a:cs typeface=""/>
      </a:majorFont>
      <a:minorFont>
        <a:latin typeface="Georg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TotalTime>
  <Words>261</Words>
  <Application>Microsoft Office PowerPoint</Application>
  <PresentationFormat>Widescreen</PresentationFormat>
  <Paragraphs>20</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Batang</vt:lpstr>
      <vt:lpstr>Arial</vt:lpstr>
      <vt:lpstr>Garamond</vt:lpstr>
      <vt:lpstr>Georgia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dc:creator>
  <cp:lastModifiedBy>ADMIN</cp:lastModifiedBy>
  <cp:revision>3</cp:revision>
  <dcterms:created xsi:type="dcterms:W3CDTF">2018-10-11T03:35:31Z</dcterms:created>
  <dcterms:modified xsi:type="dcterms:W3CDTF">2018-10-11T03:52:20Z</dcterms:modified>
</cp:coreProperties>
</file>