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B83B2752-8204-4961-B33F-BDE6406A3EB5}" type="datetimeFigureOut">
              <a:rPr lang="en-US" smtClean="0"/>
              <a:t>5/1/2015</a:t>
            </a:fld>
            <a:endParaRPr lang="en-IN"/>
          </a:p>
        </p:txBody>
      </p:sp>
      <p:sp>
        <p:nvSpPr>
          <p:cNvPr id="19" name="Footer Placeholder 18"/>
          <p:cNvSpPr>
            <a:spLocks noGrp="1"/>
          </p:cNvSpPr>
          <p:nvPr>
            <p:ph type="ftr" sz="quarter" idx="11"/>
          </p:nvPr>
        </p:nvSpPr>
        <p:spPr/>
        <p:txBody>
          <a:bodyPr/>
          <a:lstStyle/>
          <a:p>
            <a:endParaRPr lang="en-IN"/>
          </a:p>
        </p:txBody>
      </p:sp>
      <p:sp>
        <p:nvSpPr>
          <p:cNvPr id="27" name="Slide Number Placeholder 26"/>
          <p:cNvSpPr>
            <a:spLocks noGrp="1"/>
          </p:cNvSpPr>
          <p:nvPr>
            <p:ph type="sldNum" sz="quarter" idx="12"/>
          </p:nvPr>
        </p:nvSpPr>
        <p:spPr/>
        <p:txBody>
          <a:bodyPr/>
          <a:lstStyle/>
          <a:p>
            <a:fld id="{21016DBB-5D75-4E7C-8467-BA22EF01A69E}" type="slidenum">
              <a:rPr lang="en-IN" smtClean="0"/>
              <a:t>‹#›</a:t>
            </a:fld>
            <a:endParaRPr lang="en-IN"/>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83B2752-8204-4961-B33F-BDE6406A3EB5}" type="datetimeFigureOut">
              <a:rPr lang="en-US" smtClean="0"/>
              <a:t>5/1/2015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1016DBB-5D75-4E7C-8467-BA22EF01A69E}" type="slidenum">
              <a:rPr lang="en-IN" smtClean="0"/>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83B2752-8204-4961-B33F-BDE6406A3EB5}" type="datetimeFigureOut">
              <a:rPr lang="en-US" smtClean="0"/>
              <a:t>5/1/2015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1016DBB-5D75-4E7C-8467-BA22EF01A69E}" type="slidenum">
              <a:rPr lang="en-IN" smtClean="0"/>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83B2752-8204-4961-B33F-BDE6406A3EB5}" type="datetimeFigureOut">
              <a:rPr lang="en-US" smtClean="0"/>
              <a:t>5/1/2015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1016DBB-5D75-4E7C-8467-BA22EF01A69E}" type="slidenum">
              <a:rPr lang="en-IN" smtClean="0"/>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83B2752-8204-4961-B33F-BDE6406A3EB5}" type="datetimeFigureOut">
              <a:rPr lang="en-US" smtClean="0"/>
              <a:t>5/1/2015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1016DBB-5D75-4E7C-8467-BA22EF01A69E}" type="slidenum">
              <a:rPr lang="en-IN" smtClean="0"/>
              <a:t>‹#›</a:t>
            </a:fld>
            <a:endParaRPr lang="en-IN"/>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83B2752-8204-4961-B33F-BDE6406A3EB5}" type="datetimeFigureOut">
              <a:rPr lang="en-US" smtClean="0"/>
              <a:t>5/1/2015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21016DBB-5D75-4E7C-8467-BA22EF01A69E}" type="slidenum">
              <a:rPr lang="en-IN" smtClean="0"/>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83B2752-8204-4961-B33F-BDE6406A3EB5}" type="datetimeFigureOut">
              <a:rPr lang="en-US" smtClean="0"/>
              <a:t>5/1/2015</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21016DBB-5D75-4E7C-8467-BA22EF01A69E}" type="slidenum">
              <a:rPr lang="en-IN" smtClean="0"/>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83B2752-8204-4961-B33F-BDE6406A3EB5}" type="datetimeFigureOut">
              <a:rPr lang="en-US" smtClean="0"/>
              <a:t>5/1/2015</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21016DBB-5D75-4E7C-8467-BA22EF01A69E}" type="slidenum">
              <a:rPr lang="en-IN" smtClean="0"/>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3B2752-8204-4961-B33F-BDE6406A3EB5}" type="datetimeFigureOut">
              <a:rPr lang="en-US" smtClean="0"/>
              <a:t>5/1/2015</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21016DBB-5D75-4E7C-8467-BA22EF01A69E}" type="slidenum">
              <a:rPr lang="en-IN" smtClean="0"/>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83B2752-8204-4961-B33F-BDE6406A3EB5}" type="datetimeFigureOut">
              <a:rPr lang="en-US" smtClean="0"/>
              <a:t>5/1/2015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21016DBB-5D75-4E7C-8467-BA22EF01A69E}" type="slidenum">
              <a:rPr lang="en-IN" smtClean="0"/>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83B2752-8204-4961-B33F-BDE6406A3EB5}" type="datetimeFigureOut">
              <a:rPr lang="en-US" smtClean="0"/>
              <a:t>5/1/2015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a:xfrm>
            <a:off x="8077200" y="6356350"/>
            <a:ext cx="609600" cy="365125"/>
          </a:xfrm>
        </p:spPr>
        <p:txBody>
          <a:bodyPr/>
          <a:lstStyle/>
          <a:p>
            <a:fld id="{21016DBB-5D75-4E7C-8467-BA22EF01A69E}" type="slidenum">
              <a:rPr lang="en-IN" smtClean="0"/>
              <a:t>‹#›</a:t>
            </a:fld>
            <a:endParaRPr lang="en-IN"/>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83B2752-8204-4961-B33F-BDE6406A3EB5}" type="datetimeFigureOut">
              <a:rPr lang="en-US" smtClean="0"/>
              <a:t>5/1/2015</a:t>
            </a:fld>
            <a:endParaRPr lang="en-IN"/>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IN"/>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1016DBB-5D75-4E7C-8467-BA22EF01A69E}" type="slidenum">
              <a:rPr lang="en-IN" smtClean="0"/>
              <a:t>‹#›</a:t>
            </a:fld>
            <a:endParaRPr lang="en-IN"/>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0352" y="1316736"/>
            <a:ext cx="7772400" cy="612066"/>
          </a:xfrm>
        </p:spPr>
        <p:txBody>
          <a:bodyPr/>
          <a:lstStyle/>
          <a:p>
            <a:r>
              <a:rPr dirty="0" smtClean="0">
                <a:solidFill>
                  <a:schemeClr val="accent2">
                    <a:lumMod val="40000"/>
                    <a:lumOff val="60000"/>
                  </a:schemeClr>
                </a:solidFill>
              </a:rPr>
              <a:t>Attract Quality Traffic To Your Site</a:t>
            </a:r>
            <a:endParaRPr lang="en-IN" dirty="0">
              <a:solidFill>
                <a:schemeClr val="accent2">
                  <a:lumMod val="40000"/>
                  <a:lumOff val="60000"/>
                </a:schemeClr>
              </a:solidFill>
            </a:endParaRPr>
          </a:p>
        </p:txBody>
      </p:sp>
      <p:pic>
        <p:nvPicPr>
          <p:cNvPr id="7" name="Picture 6" descr="vishnu-bhagat.jpg"/>
          <p:cNvPicPr>
            <a:picLocks noChangeAspect="1"/>
          </p:cNvPicPr>
          <p:nvPr/>
        </p:nvPicPr>
        <p:blipFill>
          <a:blip r:embed="rId2" cstate="print"/>
          <a:stretch>
            <a:fillRect/>
          </a:stretch>
        </p:blipFill>
        <p:spPr>
          <a:xfrm>
            <a:off x="500034" y="2000240"/>
            <a:ext cx="8143932" cy="4500594"/>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2"/>
          </p:nvPr>
        </p:nvSpPr>
        <p:spPr>
          <a:xfrm>
            <a:off x="357158" y="357166"/>
            <a:ext cx="2857520" cy="6286544"/>
          </a:xfrm>
        </p:spPr>
        <p:txBody>
          <a:bodyPr>
            <a:noAutofit/>
          </a:bodyPr>
          <a:lstStyle/>
          <a:p>
            <a:r>
              <a:rPr lang="en-US" sz="2800" dirty="0" smtClean="0">
                <a:latin typeface="Times New Roman" pitchFamily="18" charset="0"/>
                <a:cs typeface="Times New Roman" pitchFamily="18" charset="0"/>
              </a:rPr>
              <a:t>attract quality traffic to your site and place it on the first page of Google, we use original content or modifies significantly content from other sites by including fresh views, data, or opinions according to the taste of your readers. </a:t>
            </a:r>
            <a:endParaRPr lang="en-IN" sz="2800" dirty="0">
              <a:latin typeface="Times New Roman" pitchFamily="18" charset="0"/>
              <a:cs typeface="Times New Roman" pitchFamily="18" charset="0"/>
            </a:endParaRPr>
          </a:p>
        </p:txBody>
      </p:sp>
      <p:pic>
        <p:nvPicPr>
          <p:cNvPr id="7" name="Content Placeholder 6" descr="vishnu-bhagat-Blog-Content-Cover.jpg"/>
          <p:cNvPicPr>
            <a:picLocks noGrp="1" noChangeAspect="1"/>
          </p:cNvPicPr>
          <p:nvPr>
            <p:ph sz="half" idx="1"/>
          </p:nvPr>
        </p:nvPicPr>
        <p:blipFill>
          <a:blip r:embed="rId2" cstate="print"/>
          <a:stretch>
            <a:fillRect/>
          </a:stretch>
        </p:blipFill>
        <p:spPr>
          <a:xfrm>
            <a:off x="3575050" y="357166"/>
            <a:ext cx="5211792" cy="6286544"/>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Content Placeholder 12" descr="vishnu_bhagat_shutterstock_128105978.jpg"/>
          <p:cNvPicPr>
            <a:picLocks noGrp="1" noChangeAspect="1"/>
          </p:cNvPicPr>
          <p:nvPr>
            <p:ph sz="half" idx="1"/>
          </p:nvPr>
        </p:nvPicPr>
        <p:blipFill>
          <a:blip r:embed="rId2" cstate="print"/>
          <a:stretch>
            <a:fillRect/>
          </a:stretch>
        </p:blipFill>
        <p:spPr>
          <a:xfrm>
            <a:off x="428596" y="785794"/>
            <a:ext cx="8286808" cy="5715040"/>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762000"/>
            <a:ext cx="6172200" cy="1056162"/>
          </a:xfrm>
        </p:spPr>
        <p:txBody>
          <a:bodyPr>
            <a:noAutofit/>
          </a:bodyPr>
          <a:lstStyle/>
          <a:p>
            <a:r>
              <a:rPr lang="en-US" sz="6600" dirty="0" smtClean="0"/>
              <a:t>Thanks </a:t>
            </a:r>
            <a:endParaRPr lang="en-US" sz="6600" dirty="0"/>
          </a:p>
        </p:txBody>
      </p:sp>
      <p:sp>
        <p:nvSpPr>
          <p:cNvPr id="3" name="Subtitle 2"/>
          <p:cNvSpPr>
            <a:spLocks noGrp="1"/>
          </p:cNvSpPr>
          <p:nvPr>
            <p:ph type="subTitle" idx="1"/>
          </p:nvPr>
        </p:nvSpPr>
        <p:spPr>
          <a:xfrm>
            <a:off x="2133600" y="2362200"/>
            <a:ext cx="6400800" cy="762000"/>
          </a:xfrm>
        </p:spPr>
        <p:txBody>
          <a:bodyPr>
            <a:normAutofit/>
          </a:bodyPr>
          <a:lstStyle/>
          <a:p>
            <a:r>
              <a:rPr lang="en-US" sz="2400" dirty="0" smtClean="0"/>
              <a:t>For more information visit our website</a:t>
            </a:r>
            <a:endParaRPr lang="en-US" sz="2400" dirty="0"/>
          </a:p>
        </p:txBody>
      </p:sp>
      <p:sp>
        <p:nvSpPr>
          <p:cNvPr id="4" name="Rectangle 3"/>
          <p:cNvSpPr/>
          <p:nvPr/>
        </p:nvSpPr>
        <p:spPr>
          <a:xfrm>
            <a:off x="2782888" y="3439180"/>
            <a:ext cx="5461752" cy="523220"/>
          </a:xfrm>
          <a:prstGeom prst="rect">
            <a:avLst/>
          </a:prstGeom>
        </p:spPr>
        <p:txBody>
          <a:bodyPr wrap="none">
            <a:spAutoFit/>
          </a:bodyPr>
          <a:lstStyle/>
          <a:p>
            <a:r>
              <a:rPr lang="en-US" sz="2800" smtClean="0"/>
              <a:t>http://www.vishnubhagat.com/</a:t>
            </a:r>
            <a:endParaRPr lang="en-US" sz="28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16</TotalTime>
  <Words>61</Words>
  <Application>Microsoft Office PowerPoint</Application>
  <PresentationFormat>On-screen Show (4:3)</PresentationFormat>
  <Paragraphs>5</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Flow</vt:lpstr>
      <vt:lpstr>Attract Quality Traffic To Your Site</vt:lpstr>
      <vt:lpstr>Slide 2</vt:lpstr>
      <vt:lpstr>Slide 3</vt:lpstr>
      <vt:lpstr>Thanks </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Attract Quality Traffic To Your Site</dc:title>
  <dc:creator>Arpan Singhal</dc:creator>
  <cp:lastModifiedBy>Arpan Singhal</cp:lastModifiedBy>
  <cp:revision>2</cp:revision>
  <dcterms:created xsi:type="dcterms:W3CDTF">2015-05-01T04:52:48Z</dcterms:created>
  <dcterms:modified xsi:type="dcterms:W3CDTF">2015-05-01T05:08:52Z</dcterms:modified>
</cp:coreProperties>
</file>