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53031-9B26-AD89-2637-99AC919D1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D74148-AE5F-4306-8456-9E073FDA411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9CFE8-A371-225E-8D5C-6C4AD5C07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5C6F8-FC71-7319-A3EB-BD02184D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270FA-4CB1-404E-B8F4-418E48874B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0663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59EC1-9425-C8FB-313E-EFAF8E6B7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54F46-82C2-46B4-BDEA-C85A06718BD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00EEA-3C8A-ECE6-D4AB-5CE47752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1F2AB-D45D-B371-7B07-70E124030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DC5D9-A8BB-4C40-80CA-1EA109ACB05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533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FB4397-A9CA-E055-848F-FB3EBF0D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0C0289-6CE2-4A03-9C21-9D3A53020B9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3E42A-2E63-B6C0-BB3D-091AA93B2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A3B99-6245-C4B8-18A0-F8F21DF6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25C45-1B7A-4916-B6A0-72D919AD90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792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AC25D-B8B8-08AF-F349-2053A9B6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F577A0-CBBF-47F0-B6DD-468C2ABDB97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50601-6045-09FF-05EB-02F556A71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2764D-AA76-12BB-EF11-5F1B8CE6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970A8-25AB-44F5-8E57-CF20C40A1E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68894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A8E3D-0DE0-0F6F-BA26-930B91239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B03D56-D79C-4763-9BCD-5E5F2F89C1D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A8B1D-E4AF-9406-8C06-608BBBF2D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EC7A4A-A4A6-E778-BED3-0181152FE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061EF-0357-41ED-9980-7063D90AC9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528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1975D0-15B5-4EA1-43BC-53D4E7748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4DE9A4-47AB-4019-9842-18C25F1E9D0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640F9C-35E5-FCF2-9659-B024B7F0D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B7C69F-DF6A-E08A-CB6E-692DE39C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A5570-7C96-4277-A1B3-87FCD830BBA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190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05EC4A9-95A5-68BD-E657-1D4B13BB6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DD929-03C9-437B-AB8A-F6F86653288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2D94848-ABD7-DC0F-E468-9FDC9D92A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D90AB80-898E-5978-61F0-9DC2F74D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59A4E-950D-4F42-A7E0-C27840FDF9B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31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2AF092E-1365-0E35-02C2-FD2F5A73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4C8737-F2AC-4C3F-9DE3-2FAD551F58C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2250D6F-2102-5680-FB8A-2BC5D9A0F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3F4D369-E066-D05D-1836-F301BB2B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4504C-AA44-462D-9544-5FB2352340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307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FA4CFA9-73B1-2DF8-F19C-B1649BB97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12031-87C8-4AAD-A973-1132E76C667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D7C3C39-CEC9-32BE-7172-546218794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3EE0D1-1B00-6746-5C53-D453B25B5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7A74E-1002-491D-B292-B7164C1BD8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538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0473963-594A-C5C9-4092-40585C8C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957D7F-EF6D-4B18-9470-EC80FFC16B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02A337-205A-2CDE-1B3B-39CA5C782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578E0A-2ED7-A448-A288-348E65D0B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4BA00-B359-400D-8423-2D7974E8DC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1141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53F5B8-1071-0050-68F1-EB3A1E13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E98FDC-C791-4792-A661-D5C0AF8CF6E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D39D02-687E-5C9E-05D9-711DD19CF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D95685A-3EFC-2770-4E3A-4157CF304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A84A7-49B8-481C-899D-DB0D8C0755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187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4DCB084-3EE9-39F4-1B72-116AA01802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BAF5C6E-461F-5898-4333-DA49368CBB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E73DE-2660-6312-864A-9E7FC59224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D54988A-A815-4067-8BB2-C3BCEFCABCF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DDAEB-20BC-D9D7-053A-06D4590B0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3E902-581C-61F8-B322-0C37D625F9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D096DEEC-F574-4606-A20D-91015C639F8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543EC716-4823-23D1-9BDC-A76E0686F10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8BDE417-7160-433E-BAE3-E3390A896F18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FE2C1F7F-C207-B202-59B1-58E6B443B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C4B669C1-8131-D445-6048-24540C1146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8866249-1E29-03F0-7F2B-77ECCA3A3D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2040DCF-C6F0-0AB2-AEF7-B232F66E0D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2B1D74B-6351-77E3-D0B9-F270EC5C701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B99364C-02B1-B127-F5EE-F3363E57F2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A8AF002-8BF2-A8AD-362B-F1C6AA5F2A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A3EE89D-DDD1-9440-0351-8A334546CDC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53AE4CDA-D71B-6D87-22E6-4DEA1B0D80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A193D88-43E6-B79E-BBA7-CC1E198F1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338B23E-50F1-3134-0DD6-F2D38F22A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E0B9202-67EB-BC05-AF38-04062620D75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A4CB43F-80CE-2875-8F8A-E29FFE0747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2E93365-1E38-186E-E186-024B1A5565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25064932-B7ED-B2AA-210C-064406CC05D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237F09B-AF38-D03C-0996-8439BF65A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9FA6CB2-FC07-EF00-4D6A-211EED9D38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EC9B3786-8B01-A994-9130-8A491AA287A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0D6B01BF-1C38-1F5A-63A9-9B5F5C4BCE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E1241FB-9132-C3CC-5627-F0112D841B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2929813D-1CA2-1A3D-3CF1-90EDD7B19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A178BE05-0CB5-FDB4-0563-BFA17911930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D2884F-4E83-AD03-4B62-AE606875EF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B3613F2-ABBF-A1EB-5978-EDFFFDF052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71FBF42D-99F9-C2B7-10D4-169E303E5D9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7E43AAB-4355-CFAE-ACD8-BFE21C7E15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EC811AB-429F-DEC8-F235-ECE6639C8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54F2D49B-E766-C965-FC50-5BDD366B10E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2">
              <a:extLst>
                <a:ext uri="{FF2B5EF4-FFF2-40B4-BE49-F238E27FC236}">
                  <a16:creationId xmlns:a16="http://schemas.microsoft.com/office/drawing/2014/main" id="{29E95E27-77EF-18D6-6434-DA37F07288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26A7C504-6427-551D-0861-4054549E50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F12B9E0F-CBFD-B530-C5BA-21E3DBF47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BDF9796E-717B-B0ED-0362-E2063293563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EED56C4-3C53-E3DB-246A-8EEE281E2E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AEB8FA-3449-987F-9F5D-33015A9474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0F6157B1-63FB-005B-4DC8-0187A5C394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18AB604-F5B7-6C6A-6BFC-C3B9BA25EC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8920C94-7D17-EB29-0229-33F35F8AD5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48E97E99-29F7-0C04-9EAE-571B93262E0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2">
              <a:extLst>
                <a:ext uri="{FF2B5EF4-FFF2-40B4-BE49-F238E27FC236}">
                  <a16:creationId xmlns:a16="http://schemas.microsoft.com/office/drawing/2014/main" id="{47C48AA5-6876-4FD7-B646-384F1BF2A4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BD58BA8-69BE-1D0B-914F-0337CC930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AD52BB5-5286-C625-8F42-8FDB26BE4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7719186-2732-A041-5621-D490DDE8B57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266170F-FD20-850D-6938-DDFD6C5EF0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32E75EC-B7CE-1D31-BBBE-B6010CA3FA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8BA7347-4DD2-091F-BD60-8B6669FB6D0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348905F-EE90-B53B-590A-4819AE5E24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EAD80F7-94FC-5A92-DE56-025450591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256FAE4-3AC4-8DBA-3553-FE3489623C8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CDC13003-B69E-FE3E-CAE4-2F47AD08C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99A9125-CA5F-4B59-F634-F62432EDA7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D86A48FE-B0DF-6A48-CF7C-98D3CF9D9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C5EE361-CBC2-FF73-6A13-2E2F3A723AF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A51A291-3DC1-38D2-E95C-B3D0AD678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C83FD90-6ECD-176F-F5D5-FBC06322A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3EE98CB-A4A6-065E-4B52-31B970E42A8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50F4DD1-2642-71B8-B3C7-ADFC47AB58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39651B7-0DD2-4CEF-704A-2E78E80A7B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5CD0153C-9DDE-186B-AE36-CBD3AA0FCFD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E87F985A-D539-88CF-0C24-88CFC06E67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9FA6CC68-37CF-3C0D-2BD9-FEB81B4743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DDF7067-E081-B120-C4F3-4DD163EEF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62A96609-A21A-D52E-0716-2BD9945C358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EFEC6F2-6443-4E90-CAC2-563A69EA5D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5AEE2D1-43B7-D107-D73A-A53999EC0E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42C33E1-98EF-3D9D-1EA9-025C099A29C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4A2FDB5-5D19-C239-353E-B48F7E49FD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8C3B9509-B108-53B4-0890-EC054BA85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84DE6B4-1E07-999B-4D77-461D9A5EC66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BE9AFB4-C440-34B3-30C6-097DBD81D3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59F7B97-599C-6F4A-5B5D-00382686BC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87AAF79-63F3-E43A-14F7-EBFA21F87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787801E6-CA1F-3B63-4291-11A590154B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C34128-988D-40FF-96B9-EE15712AFB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778D212-8070-9127-3743-035726930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226BFFC9-F63F-D840-329D-1A063D467F2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B400BAF-3BA0-2419-5340-CB0BA2FA92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0A72707-168B-A0D8-349B-99795D966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FF7569E6-C6DC-4E6E-5633-0A3214A22BE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1EAAE8FE-D54A-5442-01C0-4A4847A596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20EC222-29FE-F8FD-8169-D7DD47741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ABB0F7A1-D60B-69E4-F771-108708941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35ADB46-8DAA-E221-5016-B488D5DED48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6DFEB5C-1104-AF64-E2D3-BD18D5DD4A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8CCCF16-52AA-E6F8-1241-BF7C59FDF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F71AEC5-21D7-F7BD-E9B0-4362A6767B0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6E2D587-E29C-8C13-8064-96057A798B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FE1FB6B-DC3D-8C44-E0F3-96CA79B811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6BDABBB5-85AF-F0F5-BB5F-9852539480B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15ABAA7D-E986-7B36-0CB7-97273FD06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37BFE7D6-571F-6C8F-AD3E-FBB9C4BEDD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FF9E433B-C8DE-03AE-9CED-F0F1EDE01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20CF748-BB19-0163-3790-792DF1B900B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E47E283-1AB5-CAB5-EB7C-0BA862A5A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6A56F88-AFAD-F1FC-AEF8-94697745ED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9A4D3B0B-93F0-806A-7AC9-0C10EA0C349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332AEC2-50C8-48A3-C255-2935FF7ABE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787587A-AD56-8FDF-25B9-C9B13568D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9B1D4814-3732-ABE8-F470-EB146B85E62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FC3895DF-7909-5CEF-2F41-50EA632B4B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E8E7C42-9A6E-8B00-CE45-F74FE45D21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DCF72F58-AD5B-C7A8-1543-57F0BDBEA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CF581D19-8E8B-404A-75BC-DBA4F368F9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7194C7B-D7BD-EBC6-0BB1-B9379E3061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5B0FB7B-B010-1725-C095-06E9EB3E47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ED4BB23D-9BDC-44EF-C815-F20827FA0C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2EB0673-1D27-8DA9-186B-EAA0DC017D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15F715E-75F1-807C-8E6C-596C4AD72A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314A5F2F-5D1A-4B20-F0D4-5BBFFE3A503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8858FE6C-9E3B-FE87-649C-1DED0DBA61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B88A1D6-D73C-C3BF-EA6B-1B76366948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C9B0ED6C-D119-BDDC-ED0B-C33CB3B6C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5CA42624-DF52-FFCD-E633-CF13BA19D80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6F19A13-E9C8-8AC7-723D-AD7A1584FF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826D335-A69F-9FDD-48C6-3889362E27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5FDA131B-C4B9-0251-5D2A-C7B6927AC0B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61FF768-83C7-9A53-BD36-A7E2B07761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E4974DF-0155-D838-3715-BF26FAEA2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6491887F-ADB6-DF80-11A3-8F6DE7D54C1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ADECBA10-4470-ABB2-CE6F-D9F1D1B6D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EE6CA32-63F5-7AA7-E89B-2043E824C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2009-03-07T15:33:24Z</dcterms:created>
  <dcterms:modified xsi:type="dcterms:W3CDTF">2025-01-08T07:53:19Z</dcterms:modified>
</cp:coreProperties>
</file>