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2"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D0F32CE-7153-4692-9560-CA39160175DC}" type="datetimeFigureOut">
              <a:rPr lang="en-US" smtClean="0"/>
              <a:pPr/>
              <a:t>12/9/2014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6A214133-64E2-47C4-8D8C-059ABEDEB85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0F32CE-7153-4692-9560-CA39160175DC}"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14133-64E2-47C4-8D8C-059ABEDEB8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0F32CE-7153-4692-9560-CA39160175DC}"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14133-64E2-47C4-8D8C-059ABEDEB85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D0F32CE-7153-4692-9560-CA39160175DC}" type="datetimeFigureOut">
              <a:rPr lang="en-US" smtClean="0"/>
              <a:pPr/>
              <a:t>12/9/2014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6A214133-64E2-47C4-8D8C-059ABEDEB85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3D0F32CE-7153-4692-9560-CA39160175DC}" type="datetimeFigureOut">
              <a:rPr lang="en-US" smtClean="0"/>
              <a:pPr/>
              <a:t>12/9/2014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6A214133-64E2-47C4-8D8C-059ABEDEB855}"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3D0F32CE-7153-4692-9560-CA39160175DC}" type="datetimeFigureOut">
              <a:rPr lang="en-US" smtClean="0"/>
              <a:pPr/>
              <a:t>12/9/2014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A214133-64E2-47C4-8D8C-059ABEDEB85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3D0F32CE-7153-4692-9560-CA39160175DC}" type="datetimeFigureOut">
              <a:rPr lang="en-US" smtClean="0"/>
              <a:pPr/>
              <a:t>12/9/2014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6A214133-64E2-47C4-8D8C-059ABEDEB855}"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D0F32CE-7153-4692-9560-CA39160175DC}" type="datetimeFigureOut">
              <a:rPr lang="en-US" smtClean="0"/>
              <a:pPr/>
              <a:t>12/9/2014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14133-64E2-47C4-8D8C-059ABEDEB85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D0F32CE-7153-4692-9560-CA39160175DC}" type="datetimeFigureOut">
              <a:rPr lang="en-US" smtClean="0"/>
              <a:pPr/>
              <a:t>12/9/2014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14133-64E2-47C4-8D8C-059ABEDEB8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D0F32CE-7153-4692-9560-CA39160175DC}" type="datetimeFigureOut">
              <a:rPr lang="en-US" smtClean="0"/>
              <a:pPr/>
              <a:t>12/9/2014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14133-64E2-47C4-8D8C-059ABEDEB85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3D0F32CE-7153-4692-9560-CA39160175DC}" type="datetimeFigureOut">
              <a:rPr lang="en-US" smtClean="0"/>
              <a:pPr/>
              <a:t>12/9/2014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6A214133-64E2-47C4-8D8C-059ABEDEB855}"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D0F32CE-7153-4692-9560-CA39160175DC}" type="datetimeFigureOut">
              <a:rPr lang="en-US" smtClean="0"/>
              <a:pPr/>
              <a:t>12/9/2014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A214133-64E2-47C4-8D8C-059ABEDEB855}"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www.jsmbookkeepingservices.com.a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jsmbookkeepingservices.com.a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jsmbookkeepingservices.com.au/"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jsmbookkeepingservices.com.au/"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www.jsmbookkeepingservices.com.au/"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http://www.jsmbookkeepingservices.com.au/services/accountancy-services" TargetMode="External"/><Relationship Id="rId4" Type="http://schemas.openxmlformats.org/officeDocument/2006/relationships/hyperlink" Target="http://www.jsmbookkeepingservices.com.au/"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jsmbookkeepingservices.com.au/services/payroll-services"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jsmbookkeepingservices.com.a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5"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6" name="Rectangle 5"/>
          <p:cNvSpPr/>
          <p:nvPr/>
        </p:nvSpPr>
        <p:spPr>
          <a:xfrm>
            <a:off x="1219200" y="609600"/>
            <a:ext cx="3108543" cy="405367"/>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pic>
        <p:nvPicPr>
          <p:cNvPr id="7" name="Picture 4"/>
          <p:cNvPicPr>
            <a:picLocks noChangeAspect="1" noChangeArrowheads="1"/>
          </p:cNvPicPr>
          <p:nvPr/>
        </p:nvPicPr>
        <p:blipFill>
          <a:blip r:embed="rId5" cstate="print"/>
          <a:srcRect/>
          <a:stretch>
            <a:fillRect/>
          </a:stretch>
        </p:blipFill>
        <p:spPr bwMode="auto">
          <a:xfrm>
            <a:off x="1981200" y="1066800"/>
            <a:ext cx="5610520" cy="5791200"/>
          </a:xfrm>
          <a:prstGeom prst="rect">
            <a:avLst/>
          </a:prstGeom>
          <a:noFill/>
          <a:ln w="9525" cap="flat">
            <a:noFill/>
            <a:round/>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3"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4" name="Rectangle 3"/>
          <p:cNvSpPr/>
          <p:nvPr/>
        </p:nvSpPr>
        <p:spPr>
          <a:xfrm>
            <a:off x="1219200" y="609600"/>
            <a:ext cx="3108543" cy="379719"/>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sp>
        <p:nvSpPr>
          <p:cNvPr id="5" name="Rectangle 4"/>
          <p:cNvSpPr/>
          <p:nvPr/>
        </p:nvSpPr>
        <p:spPr>
          <a:xfrm>
            <a:off x="457200" y="2057400"/>
            <a:ext cx="8229600" cy="2677656"/>
          </a:xfrm>
          <a:prstGeom prst="rect">
            <a:avLst/>
          </a:prstGeom>
        </p:spPr>
        <p:txBody>
          <a:bodyPr wrap="square">
            <a:spAutoFit/>
          </a:bodyPr>
          <a:lstStyle/>
          <a:p>
            <a:pPr lvl="1" fontAlgn="base"/>
            <a:r>
              <a:rPr lang="en-US" sz="2800" b="1" dirty="0" smtClean="0"/>
              <a:t>JSM Accounting Services Ipswich</a:t>
            </a:r>
            <a:r>
              <a:rPr lang="en-US" sz="2800" dirty="0" smtClean="0"/>
              <a:t> is a small accounting practice rapidly growing accounting firm allows us to offer our clients great personalized service. Our focus is to help each client achieve their individual and/or business goals.</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3"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4" name="Rectangle 3"/>
          <p:cNvSpPr/>
          <p:nvPr/>
        </p:nvSpPr>
        <p:spPr>
          <a:xfrm>
            <a:off x="1219200" y="609600"/>
            <a:ext cx="3108543" cy="379719"/>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sp>
        <p:nvSpPr>
          <p:cNvPr id="5" name="Rectangle 4"/>
          <p:cNvSpPr/>
          <p:nvPr/>
        </p:nvSpPr>
        <p:spPr>
          <a:xfrm>
            <a:off x="457200" y="1981200"/>
            <a:ext cx="8686800" cy="3046988"/>
          </a:xfrm>
          <a:prstGeom prst="rect">
            <a:avLst/>
          </a:prstGeom>
        </p:spPr>
        <p:txBody>
          <a:bodyPr wrap="square">
            <a:spAutoFit/>
          </a:bodyPr>
          <a:lstStyle/>
          <a:p>
            <a:pPr lvl="1" fontAlgn="base"/>
            <a:r>
              <a:rPr lang="en-US" sz="3200" b="1" dirty="0" smtClean="0"/>
              <a:t>JSM </a:t>
            </a:r>
            <a:r>
              <a:rPr lang="en-US" sz="3200" dirty="0" smtClean="0"/>
              <a:t>consider significant in offering an excellent client satisfaction. Detailed requirements to be offered appropriate and right manner, phone calls returned quickly and concerns that require clarified, responded to sooner instead than later. </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3"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4" name="Rectangle 3"/>
          <p:cNvSpPr/>
          <p:nvPr/>
        </p:nvSpPr>
        <p:spPr>
          <a:xfrm>
            <a:off x="1219200" y="609600"/>
            <a:ext cx="3108543" cy="379719"/>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sp>
        <p:nvSpPr>
          <p:cNvPr id="5" name="Rectangle 4"/>
          <p:cNvSpPr/>
          <p:nvPr/>
        </p:nvSpPr>
        <p:spPr>
          <a:xfrm>
            <a:off x="304800" y="2286000"/>
            <a:ext cx="8077200" cy="3539430"/>
          </a:xfrm>
          <a:prstGeom prst="rect">
            <a:avLst/>
          </a:prstGeom>
        </p:spPr>
        <p:txBody>
          <a:bodyPr wrap="square">
            <a:spAutoFit/>
          </a:bodyPr>
          <a:lstStyle/>
          <a:p>
            <a:pPr lvl="1" fontAlgn="base"/>
            <a:r>
              <a:rPr lang="en-US" sz="3200" b="1" dirty="0" smtClean="0"/>
              <a:t>JSM Accounting Services Ipswich</a:t>
            </a:r>
            <a:r>
              <a:rPr lang="en-US" sz="3200" dirty="0" smtClean="0"/>
              <a:t> has an extensive understanding in all factors of accounting and taxation work, whether it be an personal tax return that needs finishing, tax and compliance work for a small-to-medium size business, to planning accounts or auditing.</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3"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4" name="Rectangle 3"/>
          <p:cNvSpPr/>
          <p:nvPr/>
        </p:nvSpPr>
        <p:spPr>
          <a:xfrm>
            <a:off x="1219200" y="609600"/>
            <a:ext cx="3108543" cy="379719"/>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pic>
        <p:nvPicPr>
          <p:cNvPr id="5" name="Picture 5"/>
          <p:cNvPicPr>
            <a:picLocks noChangeAspect="1" noChangeArrowheads="1"/>
          </p:cNvPicPr>
          <p:nvPr/>
        </p:nvPicPr>
        <p:blipFill>
          <a:blip r:embed="rId5" cstate="print"/>
          <a:srcRect/>
          <a:stretch>
            <a:fillRect/>
          </a:stretch>
        </p:blipFill>
        <p:spPr bwMode="auto">
          <a:xfrm>
            <a:off x="533400" y="1295400"/>
            <a:ext cx="8229600" cy="5303837"/>
          </a:xfrm>
          <a:prstGeom prst="rect">
            <a:avLst/>
          </a:prstGeom>
          <a:noFill/>
          <a:ln w="9525" cap="flat">
            <a:noFill/>
            <a:round/>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3"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4" name="Rectangle 3"/>
          <p:cNvSpPr/>
          <p:nvPr/>
        </p:nvSpPr>
        <p:spPr>
          <a:xfrm>
            <a:off x="1219200" y="609600"/>
            <a:ext cx="3108543" cy="379719"/>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sp>
        <p:nvSpPr>
          <p:cNvPr id="5" name="Rectangle 4"/>
          <p:cNvSpPr/>
          <p:nvPr/>
        </p:nvSpPr>
        <p:spPr>
          <a:xfrm>
            <a:off x="0" y="1981201"/>
            <a:ext cx="9144000" cy="3832331"/>
          </a:xfrm>
          <a:prstGeom prst="rect">
            <a:avLst/>
          </a:prstGeom>
        </p:spPr>
        <p:txBody>
          <a:bodyPr wrap="square">
            <a:spAutoFit/>
          </a:bodyPr>
          <a:lstStyle/>
          <a:p>
            <a:pPr>
              <a:lnSpc>
                <a:spcPct val="98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600" dirty="0" smtClean="0">
                <a:solidFill>
                  <a:schemeClr val="accent1">
                    <a:lumMod val="50000"/>
                  </a:schemeClr>
                </a:solidFill>
                <a:latin typeface="Cambria" pitchFamily="16" charset="0"/>
                <a:ea typeface="Microsoft YaHei" charset="0"/>
                <a:cs typeface="Microsoft YaHei" charset="0"/>
              </a:rPr>
              <a:t>For more information, </a:t>
            </a:r>
          </a:p>
          <a:p>
            <a:pPr>
              <a:lnSpc>
                <a:spcPct val="98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600" dirty="0" smtClean="0">
                <a:solidFill>
                  <a:schemeClr val="accent1">
                    <a:lumMod val="50000"/>
                  </a:schemeClr>
                </a:solidFill>
                <a:latin typeface="Cambria" pitchFamily="16" charset="0"/>
                <a:ea typeface="Microsoft YaHei" charset="0"/>
                <a:cs typeface="Microsoft YaHei" charset="0"/>
              </a:rPr>
              <a:t>Contact us on 0434 516 393, 07 3814 6512 or take a look at our website : </a:t>
            </a:r>
          </a:p>
          <a:p>
            <a:pPr>
              <a:lnSpc>
                <a:spcPct val="98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3600" dirty="0">
              <a:solidFill>
                <a:srgbClr val="2323DC"/>
              </a:solidFill>
              <a:latin typeface="Cambria" pitchFamily="16" charset="0"/>
              <a:ea typeface="Microsoft YaHei" charset="0"/>
              <a:cs typeface="Microsoft YaHei" charset="0"/>
              <a:hlinkClick r:id="rId5"/>
            </a:endParaRPr>
          </a:p>
          <a:p>
            <a:pPr>
              <a:lnSpc>
                <a:spcPct val="98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200" dirty="0" smtClean="0">
                <a:solidFill>
                  <a:srgbClr val="2323DC"/>
                </a:solidFill>
                <a:latin typeface="Cambria" pitchFamily="16" charset="0"/>
                <a:ea typeface="Microsoft YaHei" charset="0"/>
                <a:cs typeface="Microsoft YaHei" charset="0"/>
                <a:hlinkClick r:id="rId5"/>
              </a:rPr>
              <a:t>http://www.jsmbookkeepingservices.com.au/services/accountancy-services</a:t>
            </a:r>
          </a:p>
          <a:p>
            <a:pPr>
              <a:lnSpc>
                <a:spcPct val="98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3200" dirty="0">
              <a:solidFill>
                <a:srgbClr val="2323DC"/>
              </a:solidFill>
              <a:latin typeface="Cambria" pitchFamily="16" charset="0"/>
              <a:ea typeface="Microsoft YaHei" charset="0"/>
              <a:cs typeface="Microsoft YaHei"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5029200" y="1"/>
            <a:ext cx="4114800" cy="866994"/>
          </a:xfrm>
          <a:prstGeom prst="rect">
            <a:avLst/>
          </a:prstGeom>
          <a:noFill/>
          <a:ln w="9525" cap="flat">
            <a:noFill/>
            <a:round/>
            <a:headEnd/>
            <a:tailEnd/>
          </a:ln>
          <a:effectLst/>
        </p:spPr>
      </p:pic>
      <p:sp>
        <p:nvSpPr>
          <p:cNvPr id="3" name="Text Box 2"/>
          <p:cNvSpPr txBox="1">
            <a:spLocks noChangeArrowheads="1"/>
          </p:cNvSpPr>
          <p:nvPr/>
        </p:nvSpPr>
        <p:spPr bwMode="auto">
          <a:xfrm>
            <a:off x="0" y="0"/>
            <a:ext cx="8686800" cy="490537"/>
          </a:xfrm>
          <a:prstGeom prst="rect">
            <a:avLst/>
          </a:prstGeom>
          <a:noFill/>
          <a:ln w="9525" cap="flat">
            <a:noFill/>
            <a:round/>
            <a:headEnd/>
            <a:tailEnd/>
          </a:ln>
          <a:effectLst/>
        </p:spPr>
        <p:txBody>
          <a:bodyPr lIns="90000" tIns="67932" rIns="90000" bIns="45000"/>
          <a:lstStyle/>
          <a:p>
            <a:pPr>
              <a:tabLst>
                <a:tab pos="723900" algn="l"/>
                <a:tab pos="1447800" algn="l"/>
                <a:tab pos="2171700" algn="l"/>
                <a:tab pos="2895600" algn="l"/>
                <a:tab pos="3619500" algn="l"/>
              </a:tabLst>
            </a:pPr>
            <a:r>
              <a:rPr lang="en-US" sz="2600" dirty="0">
                <a:solidFill>
                  <a:srgbClr val="000000"/>
                </a:solidFill>
                <a:ea typeface="Microsoft YaHei" charset="0"/>
                <a:cs typeface="Microsoft YaHei" charset="0"/>
              </a:rPr>
              <a:t>JSM Bookkeeping Services</a:t>
            </a:r>
          </a:p>
        </p:txBody>
      </p:sp>
      <p:sp>
        <p:nvSpPr>
          <p:cNvPr id="4" name="Rectangle 3"/>
          <p:cNvSpPr/>
          <p:nvPr/>
        </p:nvSpPr>
        <p:spPr>
          <a:xfrm>
            <a:off x="1219200" y="609600"/>
            <a:ext cx="3108543" cy="379719"/>
          </a:xfrm>
          <a:prstGeom prst="rect">
            <a:avLst/>
          </a:prstGeom>
        </p:spPr>
        <p:txBody>
          <a:bodyPr wrap="none">
            <a:spAutoFit/>
          </a:bodyPr>
          <a:lstStyle/>
          <a:p>
            <a:pPr lvl="0">
              <a:lnSpc>
                <a:spcPct val="113000"/>
              </a:lnSpc>
              <a:tabLst>
                <a:tab pos="723900" algn="l"/>
                <a:tab pos="1447800" algn="l"/>
                <a:tab pos="2171700" algn="l"/>
                <a:tab pos="2895600" algn="l"/>
                <a:tab pos="3619500" algn="l"/>
              </a:tabLst>
            </a:pPr>
            <a:r>
              <a:rPr lang="en-US" dirty="0" smtClean="0">
                <a:solidFill>
                  <a:srgbClr val="B3B3B3"/>
                </a:solidFill>
                <a:latin typeface="Vijaya" pitchFamily="32" charset="0"/>
                <a:ea typeface="Microsoft YaHei" charset="0"/>
                <a:cs typeface="Microsoft YaHei" charset="0"/>
                <a:hlinkClick r:id="rId3"/>
              </a:rPr>
              <a:t>Accounting </a:t>
            </a:r>
            <a:r>
              <a:rPr lang="en-US" u="sng" dirty="0" smtClean="0">
                <a:solidFill>
                  <a:srgbClr val="C00000"/>
                </a:solidFill>
                <a:latin typeface="Vijaya" pitchFamily="32" charset="0"/>
                <a:ea typeface="Microsoft YaHei" charset="0"/>
                <a:cs typeface="Microsoft YaHei" charset="0"/>
                <a:hlinkClick r:id="rId3"/>
              </a:rPr>
              <a:t>Services </a:t>
            </a:r>
            <a:r>
              <a:rPr lang="en-US" u="sng" dirty="0" smtClean="0">
                <a:solidFill>
                  <a:srgbClr val="C00000"/>
                </a:solidFill>
                <a:latin typeface="Vijaya" pitchFamily="32" charset="0"/>
                <a:ea typeface="Microsoft YaHei" charset="0"/>
                <a:cs typeface="Microsoft YaHei" charset="0"/>
              </a:rPr>
              <a:t>Ipswich</a:t>
            </a:r>
            <a:endParaRPr lang="en-US" u="sng" dirty="0">
              <a:solidFill>
                <a:srgbClr val="C00000"/>
              </a:solidFill>
              <a:latin typeface="Vijaya" pitchFamily="32" charset="0"/>
              <a:ea typeface="Microsoft YaHei" charset="0"/>
              <a:cs typeface="Microsoft YaHei" charset="0"/>
              <a:hlinkClick r:id="rId4"/>
            </a:endParaRPr>
          </a:p>
        </p:txBody>
      </p:sp>
      <p:sp>
        <p:nvSpPr>
          <p:cNvPr id="5" name="Rectangle 4"/>
          <p:cNvSpPr/>
          <p:nvPr/>
        </p:nvSpPr>
        <p:spPr>
          <a:xfrm>
            <a:off x="0" y="2667000"/>
            <a:ext cx="9144000" cy="1378839"/>
          </a:xfrm>
          <a:prstGeom prst="rect">
            <a:avLst/>
          </a:prstGeom>
        </p:spPr>
        <p:txBody>
          <a:bodyPr wrap="square">
            <a:spAutoFit/>
          </a:bodyPr>
          <a:lstStyle/>
          <a:p>
            <a:pPr marL="215900" indent="-215900" algn="ctr">
              <a:lnSpc>
                <a:spcPct val="95000"/>
              </a:lnSpc>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Lst>
            </a:pPr>
            <a:r>
              <a:rPr lang="en-US" sz="4400" b="1" i="1" dirty="0" smtClean="0">
                <a:solidFill>
                  <a:srgbClr val="94006B"/>
                </a:solidFill>
                <a:latin typeface="Times New Roman" pitchFamily="16" charset="0"/>
                <a:ea typeface="Microsoft YaHei" charset="0"/>
                <a:cs typeface="Microsoft YaHei" charset="0"/>
              </a:rPr>
              <a:t>Thank You.</a:t>
            </a:r>
          </a:p>
          <a:p>
            <a:pPr marL="215900" indent="-215900" algn="ctr">
              <a:lnSpc>
                <a:spcPct val="95000"/>
              </a:lnSpc>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Lst>
            </a:pPr>
            <a:r>
              <a:rPr lang="en-US" sz="4400" b="1" i="1" dirty="0" smtClean="0">
                <a:solidFill>
                  <a:srgbClr val="94006B"/>
                </a:solidFill>
                <a:latin typeface="Times New Roman" pitchFamily="16" charset="0"/>
                <a:ea typeface="Microsoft YaHei" charset="0"/>
                <a:cs typeface="Microsoft YaHei" charset="0"/>
              </a:rPr>
              <a:t>We Look Ahead To Hear From You.</a:t>
            </a:r>
            <a:endParaRPr lang="en-US" sz="4400" b="1" i="1" dirty="0">
              <a:solidFill>
                <a:srgbClr val="94006B"/>
              </a:solidFill>
              <a:latin typeface="Times New Roman" pitchFamily="16" charset="0"/>
              <a:ea typeface="Microsoft YaHei" charset="0"/>
              <a:cs typeface="Microsoft YaHei"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TotalTime>
  <Words>196</Words>
  <Application>Microsoft Office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Trek</vt:lpstr>
      <vt:lpstr>Slide 1</vt:lpstr>
      <vt:lpstr>Slide 2</vt:lpstr>
      <vt:lpstr>Slide 3</vt:lpstr>
      <vt:lpstr>Slide 4</vt:lpstr>
      <vt:lpstr>Slide 5</vt:lpstr>
      <vt:lpstr>Slide 6</vt:lpstr>
      <vt:lpstr>Slide 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Sidhesh</dc:creator>
  <cp:lastModifiedBy>Sidhesh</cp:lastModifiedBy>
  <cp:revision>2</cp:revision>
  <dcterms:created xsi:type="dcterms:W3CDTF">2014-12-03T20:44:39Z</dcterms:created>
  <dcterms:modified xsi:type="dcterms:W3CDTF">2014-12-09T19:13:00Z</dcterms:modified>
</cp:coreProperties>
</file>