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96" r:id="rId1"/>
  </p:sldMasterIdLst>
  <p:notesMasterIdLst>
    <p:notesMasterId r:id="rId10"/>
  </p:notesMasterIdLst>
  <p:sldIdLst>
    <p:sldId id="256" r:id="rId2"/>
    <p:sldId id="263" r:id="rId3"/>
    <p:sldId id="257" r:id="rId4"/>
    <p:sldId id="258" r:id="rId5"/>
    <p:sldId id="259" r:id="rId6"/>
    <p:sldId id="260" r:id="rId7"/>
    <p:sldId id="261" r:id="rId8"/>
    <p:sldId id="262"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E15ADCA-ACFF-45B9-A928-DCEC4AD45876}" type="datetimeFigureOut">
              <a:rPr lang="en-US" smtClean="0"/>
              <a:pPr/>
              <a:t>9/8/2017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B7587E7-1A78-4AB3-A8FF-1758891D5B3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D87F86F1-778C-4028-8E55-C3D43D297212}" type="datetimeFigureOut">
              <a:rPr lang="en-US" smtClean="0"/>
              <a:pPr/>
              <a:t>9/8/2017</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6711B1D4-6850-439C-9B8E-E6F4D3D03AE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87F86F1-778C-4028-8E55-C3D43D297212}" type="datetimeFigureOut">
              <a:rPr lang="en-US" smtClean="0"/>
              <a:pPr/>
              <a:t>9/8/2017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11B1D4-6850-439C-9B8E-E6F4D3D03AE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87F86F1-778C-4028-8E55-C3D43D297212}" type="datetimeFigureOut">
              <a:rPr lang="en-US" smtClean="0"/>
              <a:pPr/>
              <a:t>9/8/2017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11B1D4-6850-439C-9B8E-E6F4D3D03AE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D87F86F1-778C-4028-8E55-C3D43D297212}" type="datetimeFigureOut">
              <a:rPr lang="en-US" smtClean="0"/>
              <a:pPr/>
              <a:t>9/8/2017</a:t>
            </a:fld>
            <a:endParaRPr lang="en-US"/>
          </a:p>
        </p:txBody>
      </p:sp>
      <p:sp>
        <p:nvSpPr>
          <p:cNvPr id="9" name="Slide Number Placeholder 8"/>
          <p:cNvSpPr>
            <a:spLocks noGrp="1"/>
          </p:cNvSpPr>
          <p:nvPr>
            <p:ph type="sldNum" sz="quarter" idx="15"/>
          </p:nvPr>
        </p:nvSpPr>
        <p:spPr/>
        <p:txBody>
          <a:bodyPr rtlCol="0"/>
          <a:lstStyle/>
          <a:p>
            <a:fld id="{6711B1D4-6850-439C-9B8E-E6F4D3D03AE3}"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D87F86F1-778C-4028-8E55-C3D43D297212}" type="datetimeFigureOut">
              <a:rPr lang="en-US" smtClean="0"/>
              <a:pPr/>
              <a:t>9/8/2017</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6711B1D4-6850-439C-9B8E-E6F4D3D03AE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D87F86F1-778C-4028-8E55-C3D43D297212}" type="datetimeFigureOut">
              <a:rPr lang="en-US" smtClean="0"/>
              <a:pPr/>
              <a:t>9/8/2017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11B1D4-6850-439C-9B8E-E6F4D3D03AE3}"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D87F86F1-778C-4028-8E55-C3D43D297212}" type="datetimeFigureOut">
              <a:rPr lang="en-US" smtClean="0"/>
              <a:pPr/>
              <a:t>9/8/2017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711B1D4-6850-439C-9B8E-E6F4D3D03AE3}"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D87F86F1-778C-4028-8E55-C3D43D297212}" type="datetimeFigureOut">
              <a:rPr lang="en-US" smtClean="0"/>
              <a:pPr/>
              <a:t>9/8/2017</a:t>
            </a:fld>
            <a:endParaRPr lang="en-US"/>
          </a:p>
        </p:txBody>
      </p:sp>
      <p:sp>
        <p:nvSpPr>
          <p:cNvPr id="7" name="Slide Number Placeholder 6"/>
          <p:cNvSpPr>
            <a:spLocks noGrp="1"/>
          </p:cNvSpPr>
          <p:nvPr>
            <p:ph type="sldNum" sz="quarter" idx="11"/>
          </p:nvPr>
        </p:nvSpPr>
        <p:spPr/>
        <p:txBody>
          <a:bodyPr rtlCol="0"/>
          <a:lstStyle/>
          <a:p>
            <a:fld id="{6711B1D4-6850-439C-9B8E-E6F4D3D03AE3}"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87F86F1-778C-4028-8E55-C3D43D297212}" type="datetimeFigureOut">
              <a:rPr lang="en-US" smtClean="0"/>
              <a:pPr/>
              <a:t>9/8/2017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711B1D4-6850-439C-9B8E-E6F4D3D03AE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D87F86F1-778C-4028-8E55-C3D43D297212}" type="datetimeFigureOut">
              <a:rPr lang="en-US" smtClean="0"/>
              <a:pPr/>
              <a:t>9/8/2017</a:t>
            </a:fld>
            <a:endParaRPr lang="en-US"/>
          </a:p>
        </p:txBody>
      </p:sp>
      <p:sp>
        <p:nvSpPr>
          <p:cNvPr id="22" name="Slide Number Placeholder 21"/>
          <p:cNvSpPr>
            <a:spLocks noGrp="1"/>
          </p:cNvSpPr>
          <p:nvPr>
            <p:ph type="sldNum" sz="quarter" idx="15"/>
          </p:nvPr>
        </p:nvSpPr>
        <p:spPr/>
        <p:txBody>
          <a:bodyPr rtlCol="0"/>
          <a:lstStyle/>
          <a:p>
            <a:fld id="{6711B1D4-6850-439C-9B8E-E6F4D3D03AE3}"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D87F86F1-778C-4028-8E55-C3D43D297212}" type="datetimeFigureOut">
              <a:rPr lang="en-US" smtClean="0"/>
              <a:pPr/>
              <a:t>9/8/2017</a:t>
            </a:fld>
            <a:endParaRPr lang="en-US"/>
          </a:p>
        </p:txBody>
      </p:sp>
      <p:sp>
        <p:nvSpPr>
          <p:cNvPr id="18" name="Slide Number Placeholder 17"/>
          <p:cNvSpPr>
            <a:spLocks noGrp="1"/>
          </p:cNvSpPr>
          <p:nvPr>
            <p:ph type="sldNum" sz="quarter" idx="11"/>
          </p:nvPr>
        </p:nvSpPr>
        <p:spPr/>
        <p:txBody>
          <a:bodyPr rtlCol="0"/>
          <a:lstStyle/>
          <a:p>
            <a:fld id="{6711B1D4-6850-439C-9B8E-E6F4D3D03AE3}"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D87F86F1-778C-4028-8E55-C3D43D297212}" type="datetimeFigureOut">
              <a:rPr lang="en-US" smtClean="0"/>
              <a:pPr/>
              <a:t>9/8/2017</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6711B1D4-6850-439C-9B8E-E6F4D3D03AE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997" r:id="rId1"/>
    <p:sldLayoutId id="2147483998" r:id="rId2"/>
    <p:sldLayoutId id="2147483999" r:id="rId3"/>
    <p:sldLayoutId id="2147484000" r:id="rId4"/>
    <p:sldLayoutId id="2147484001" r:id="rId5"/>
    <p:sldLayoutId id="2147484002" r:id="rId6"/>
    <p:sldLayoutId id="2147484003" r:id="rId7"/>
    <p:sldLayoutId id="2147484004" r:id="rId8"/>
    <p:sldLayoutId id="2147484005" r:id="rId9"/>
    <p:sldLayoutId id="2147484006" r:id="rId10"/>
    <p:sldLayoutId id="2147484007"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ww.trustpilot.n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304800" y="3581400"/>
            <a:ext cx="1295400" cy="228600"/>
          </a:xfrm>
        </p:spPr>
        <p:txBody>
          <a:bodyPr>
            <a:normAutofit fontScale="90000"/>
          </a:bodyPr>
          <a:lstStyle/>
          <a:p>
            <a:endParaRPr lang="en-US" dirty="0"/>
          </a:p>
        </p:txBody>
      </p:sp>
      <p:sp>
        <p:nvSpPr>
          <p:cNvPr id="2" name="Subtitle 1"/>
          <p:cNvSpPr>
            <a:spLocks noGrp="1"/>
          </p:cNvSpPr>
          <p:nvPr>
            <p:ph type="subTitle" idx="1"/>
          </p:nvPr>
        </p:nvSpPr>
        <p:spPr>
          <a:xfrm>
            <a:off x="5867400" y="6248400"/>
            <a:ext cx="2590800" cy="126522"/>
          </a:xfrm>
        </p:spPr>
        <p:txBody>
          <a:bodyPr>
            <a:normAutofit fontScale="25000" lnSpcReduction="20000"/>
          </a:bodyPr>
          <a:lstStyle/>
          <a:p>
            <a:endParaRPr lang="en-US" dirty="0"/>
          </a:p>
        </p:txBody>
      </p:sp>
      <p:pic>
        <p:nvPicPr>
          <p:cNvPr id="14338" name="Picture 2" descr="C:\Users\Domain\Desktop\howsea.png"/>
          <p:cNvPicPr>
            <a:picLocks noChangeAspect="1" noChangeArrowheads="1"/>
          </p:cNvPicPr>
          <p:nvPr/>
        </p:nvPicPr>
        <p:blipFill>
          <a:blip r:embed="rId2"/>
          <a:srcRect/>
          <a:stretch>
            <a:fillRect/>
          </a:stretch>
        </p:blipFill>
        <p:spPr bwMode="auto">
          <a:xfrm>
            <a:off x="0" y="2743200"/>
            <a:ext cx="9144000" cy="4114800"/>
          </a:xfrm>
          <a:prstGeom prst="rect">
            <a:avLst/>
          </a:prstGeom>
          <a:noFill/>
        </p:spPr>
      </p:pic>
      <p:sp>
        <p:nvSpPr>
          <p:cNvPr id="6" name="Rectangle 5"/>
          <p:cNvSpPr/>
          <p:nvPr/>
        </p:nvSpPr>
        <p:spPr>
          <a:xfrm>
            <a:off x="3581400" y="1600200"/>
            <a:ext cx="5562600" cy="923330"/>
          </a:xfrm>
          <a:prstGeom prst="rect">
            <a:avLst/>
          </a:prstGeom>
          <a:noFill/>
        </p:spPr>
        <p:txBody>
          <a:bodyPr wrap="square" lIns="91440" tIns="45720" rIns="91440" bIns="45720">
            <a:spAutoFit/>
          </a:bodyPr>
          <a:lstStyle/>
          <a:p>
            <a:pPr algn="ctr"/>
            <a:r>
              <a:rPr lang="en-US"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Howsea.com</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pic>
        <p:nvPicPr>
          <p:cNvPr id="1026" name="Picture 2" descr="C:\Users\Domain\Desktop\blackview BV7000.jpg"/>
          <p:cNvPicPr>
            <a:picLocks noChangeAspect="1" noChangeArrowheads="1"/>
          </p:cNvPicPr>
          <p:nvPr/>
        </p:nvPicPr>
        <p:blipFill>
          <a:blip r:embed="rId3"/>
          <a:srcRect/>
          <a:stretch>
            <a:fillRect/>
          </a:stretch>
        </p:blipFill>
        <p:spPr bwMode="auto">
          <a:xfrm>
            <a:off x="0" y="0"/>
            <a:ext cx="3962400" cy="2874682"/>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1905000"/>
            <a:ext cx="7467600" cy="4568952"/>
          </a:xfrm>
        </p:spPr>
        <p:txBody>
          <a:bodyPr/>
          <a:lstStyle/>
          <a:p>
            <a:pPr algn="just">
              <a:buNone/>
            </a:pPr>
            <a:r>
              <a:rPr lang="en-US" b="1" cap="all" dirty="0" smtClean="0"/>
              <a:t>    </a:t>
            </a:r>
            <a:r>
              <a:rPr lang="en-US" b="1" dirty="0" err="1" smtClean="0"/>
              <a:t>Howsea</a:t>
            </a:r>
            <a:r>
              <a:rPr lang="en-US" b="1" dirty="0" smtClean="0"/>
              <a:t> offers you a wide range of </a:t>
            </a:r>
            <a:r>
              <a:rPr lang="en-US" b="1" dirty="0" err="1" smtClean="0"/>
              <a:t>smartphones</a:t>
            </a:r>
            <a:r>
              <a:rPr lang="en-US" b="1" dirty="0" smtClean="0"/>
              <a:t>, tablets and other electronic items at the lowest prices with the best services !!</a:t>
            </a:r>
            <a:endParaRPr lang="en-US" dirty="0" smtClean="0"/>
          </a:p>
          <a:p>
            <a:pPr algn="just">
              <a:buNone/>
            </a:pPr>
            <a:endParaRPr lang="en-US" b="1" cap="all" dirty="0" smtClean="0"/>
          </a:p>
          <a:p>
            <a:endParaRPr lang="en-US" dirty="0"/>
          </a:p>
        </p:txBody>
      </p:sp>
      <p:sp>
        <p:nvSpPr>
          <p:cNvPr id="4" name="Title 3"/>
          <p:cNvSpPr>
            <a:spLocks noGrp="1"/>
          </p:cNvSpPr>
          <p:nvPr>
            <p:ph type="title"/>
          </p:nvPr>
        </p:nvSpPr>
        <p:spPr/>
        <p:txBody>
          <a:bodyPr/>
          <a:lstStyle/>
          <a:p>
            <a:pPr algn="ctr"/>
            <a:r>
              <a:rPr lang="en-US" dirty="0" smtClean="0"/>
              <a:t>A</a:t>
            </a:r>
            <a:r>
              <a:rPr lang="en-US" dirty="0" smtClean="0">
                <a:latin typeface="Calibri" pitchFamily="34" charset="0"/>
                <a:cs typeface="Calibri" pitchFamily="34" charset="0"/>
              </a:rPr>
              <a:t>BOUT  HOWSEA </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smtClean="0"/>
              <a:t/>
            </a:r>
            <a:br>
              <a:rPr lang="en-US" b="1" dirty="0" smtClean="0"/>
            </a:br>
            <a:r>
              <a:rPr lang="en-US" b="1" dirty="0" smtClean="0"/>
              <a:t/>
            </a:r>
            <a:br>
              <a:rPr lang="en-US" b="1" dirty="0" smtClean="0"/>
            </a:br>
            <a:r>
              <a:rPr lang="en-US" b="1" dirty="0" smtClean="0"/>
              <a:t/>
            </a:r>
            <a:br>
              <a:rPr lang="en-US" b="1" dirty="0" smtClean="0"/>
            </a:br>
            <a:r>
              <a:rPr lang="en-US" b="1" dirty="0" smtClean="0"/>
              <a:t/>
            </a:r>
            <a:br>
              <a:rPr lang="en-US" b="1" dirty="0" smtClean="0"/>
            </a:br>
            <a:r>
              <a:rPr lang="en-US" b="1" dirty="0" smtClean="0"/>
              <a:t/>
            </a:r>
            <a:br>
              <a:rPr lang="en-US" b="1" dirty="0" smtClean="0"/>
            </a:br>
            <a:r>
              <a:rPr lang="en-US" b="1" dirty="0" smtClean="0">
                <a:latin typeface="Calibri" pitchFamily="34" charset="0"/>
                <a:cs typeface="Calibri" pitchFamily="34" charset="0"/>
              </a:rPr>
              <a:t>Some of the exclusive features that </a:t>
            </a:r>
            <a:r>
              <a:rPr lang="en-US" b="1" dirty="0" err="1" smtClean="0">
                <a:latin typeface="Calibri" pitchFamily="34" charset="0"/>
                <a:cs typeface="Calibri" pitchFamily="34" charset="0"/>
              </a:rPr>
              <a:t>smartphones</a:t>
            </a:r>
            <a:r>
              <a:rPr lang="en-US" b="1" dirty="0" smtClean="0">
                <a:latin typeface="Calibri" pitchFamily="34" charset="0"/>
                <a:cs typeface="Calibri" pitchFamily="34" charset="0"/>
              </a:rPr>
              <a:t> have</a:t>
            </a:r>
            <a:r>
              <a:rPr lang="en-US" dirty="0" smtClean="0"/>
              <a:t/>
            </a:r>
            <a:br>
              <a:rPr lang="en-US" dirty="0" smtClean="0"/>
            </a:br>
            <a:endParaRPr lang="en-US" dirty="0"/>
          </a:p>
        </p:txBody>
      </p:sp>
      <p:sp>
        <p:nvSpPr>
          <p:cNvPr id="3" name="Content Placeholder 2"/>
          <p:cNvSpPr>
            <a:spLocks noGrp="1"/>
          </p:cNvSpPr>
          <p:nvPr>
            <p:ph sz="quarter" idx="1"/>
          </p:nvPr>
        </p:nvSpPr>
        <p:spPr>
          <a:xfrm>
            <a:off x="457200" y="1600200"/>
            <a:ext cx="7467600" cy="4873752"/>
          </a:xfrm>
        </p:spPr>
        <p:txBody>
          <a:bodyPr>
            <a:noAutofit/>
          </a:bodyPr>
          <a:lstStyle/>
          <a:p>
            <a:pPr lvl="0"/>
            <a:r>
              <a:rPr lang="en-US" sz="2000" dirty="0" smtClean="0"/>
              <a:t>Latest operating system- The entire </a:t>
            </a:r>
            <a:r>
              <a:rPr lang="en-US" sz="2000" dirty="0" err="1" smtClean="0"/>
              <a:t>smartphones</a:t>
            </a:r>
            <a:r>
              <a:rPr lang="en-US" sz="2000" dirty="0" smtClean="0"/>
              <a:t> boost an operating system which helps you to work on productive applications. For instance, some phones run on its own operating system like android, while others phones run on Windows mobile. At the time of purchasing a </a:t>
            </a:r>
            <a:r>
              <a:rPr lang="en-US" sz="2000" dirty="0" err="1" smtClean="0"/>
              <a:t>smartphone</a:t>
            </a:r>
            <a:r>
              <a:rPr lang="en-US" sz="2000" dirty="0" smtClean="0"/>
              <a:t> look for operating systems that run on other technology if you need to interface your </a:t>
            </a:r>
            <a:r>
              <a:rPr lang="en-US" sz="2000" dirty="0" err="1" smtClean="0"/>
              <a:t>smartphone</a:t>
            </a:r>
            <a:r>
              <a:rPr lang="en-US" sz="2000" dirty="0" smtClean="0"/>
              <a:t> with your laptop</a:t>
            </a:r>
            <a:r>
              <a:rPr lang="en-US" sz="2000" dirty="0" smtClean="0"/>
              <a:t>.</a:t>
            </a:r>
          </a:p>
          <a:p>
            <a:pPr lvl="0"/>
            <a:r>
              <a:rPr lang="en-US" sz="2000" dirty="0" smtClean="0"/>
              <a:t> </a:t>
            </a:r>
            <a:r>
              <a:rPr lang="en-US" sz="2000" dirty="0" smtClean="0"/>
              <a:t>They have a </a:t>
            </a:r>
            <a:r>
              <a:rPr lang="en-US" sz="2000" dirty="0" err="1" smtClean="0"/>
              <a:t>quert</a:t>
            </a:r>
            <a:r>
              <a:rPr lang="en-US" sz="2000" dirty="0" smtClean="0"/>
              <a:t> keyboard- If you wish to send or receive emails from your phone keyboard facility is a must.</a:t>
            </a:r>
          </a:p>
          <a:p>
            <a:pPr lvl="0">
              <a:buNone/>
            </a:pPr>
            <a:endParaRPr lang="en-US" sz="2000" dirty="0" smtClean="0"/>
          </a:p>
          <a:p>
            <a:endParaRPr lang="en-US" sz="20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7467600" cy="1143000"/>
          </a:xfrm>
        </p:spPr>
        <p:txBody>
          <a:bodyPr>
            <a:normAutofit fontScale="90000"/>
          </a:bodyPr>
          <a:lstStyle/>
          <a:p>
            <a:pPr algn="ctr"/>
            <a:r>
              <a:rPr lang="en-US" b="1" cap="all" dirty="0" smtClean="0"/>
              <a:t/>
            </a:r>
            <a:br>
              <a:rPr lang="en-US" b="1" cap="all" dirty="0" smtClean="0"/>
            </a:br>
            <a:r>
              <a:rPr lang="en-US" b="1" cap="all" dirty="0" smtClean="0"/>
              <a:t>BLACKVIEW  R6 LITE </a:t>
            </a:r>
            <a:br>
              <a:rPr lang="en-US" b="1" cap="all" dirty="0" smtClean="0"/>
            </a:br>
            <a:endParaRPr lang="en-US" dirty="0"/>
          </a:p>
        </p:txBody>
      </p:sp>
      <p:sp>
        <p:nvSpPr>
          <p:cNvPr id="3" name="Content Placeholder 2"/>
          <p:cNvSpPr>
            <a:spLocks noGrp="1"/>
          </p:cNvSpPr>
          <p:nvPr>
            <p:ph sz="quarter" idx="1"/>
          </p:nvPr>
        </p:nvSpPr>
        <p:spPr/>
        <p:txBody>
          <a:bodyPr/>
          <a:lstStyle/>
          <a:p>
            <a:pPr algn="just"/>
            <a:r>
              <a:rPr lang="en-US" sz="2000" b="1" dirty="0" smtClean="0"/>
              <a:t>5.5 inch screen, 960*540 pixel</a:t>
            </a:r>
          </a:p>
          <a:p>
            <a:pPr algn="just"/>
            <a:r>
              <a:rPr lang="en-US" sz="2000" b="1" dirty="0" smtClean="0"/>
              <a:t>mtk6580 1.3ghz quad core</a:t>
            </a:r>
          </a:p>
          <a:p>
            <a:pPr algn="just"/>
            <a:r>
              <a:rPr lang="en-US" sz="2000" b="1" dirty="0" smtClean="0"/>
              <a:t>1gb ram + 16gb </a:t>
            </a:r>
            <a:r>
              <a:rPr lang="en-US" sz="2000" b="1" dirty="0" err="1" smtClean="0"/>
              <a:t>rom</a:t>
            </a:r>
            <a:r>
              <a:rPr lang="en-US" sz="2000" b="1" dirty="0" smtClean="0"/>
              <a:t>, support </a:t>
            </a:r>
            <a:r>
              <a:rPr lang="en-US" sz="2000" b="1" dirty="0" err="1" smtClean="0"/>
              <a:t>tf</a:t>
            </a:r>
            <a:r>
              <a:rPr lang="en-US" sz="2000" b="1" dirty="0" smtClean="0"/>
              <a:t> card expansion</a:t>
            </a:r>
          </a:p>
          <a:p>
            <a:pPr algn="just"/>
            <a:r>
              <a:rPr lang="en-US" sz="2000" b="1" dirty="0" smtClean="0"/>
              <a:t>8 mp back camera + 2 mp front camera</a:t>
            </a:r>
          </a:p>
          <a:p>
            <a:pPr algn="just"/>
            <a:r>
              <a:rPr lang="en-US" sz="2000" b="1" dirty="0" smtClean="0"/>
              <a:t>android 7.0 system</a:t>
            </a:r>
          </a:p>
          <a:p>
            <a:pPr algn="just"/>
            <a:r>
              <a:rPr lang="en-US" sz="2000" b="1" dirty="0" smtClean="0"/>
              <a:t>dual </a:t>
            </a:r>
            <a:r>
              <a:rPr lang="en-US" sz="2000" b="1" dirty="0" err="1" smtClean="0"/>
              <a:t>sim</a:t>
            </a:r>
            <a:r>
              <a:rPr lang="en-US" sz="2000" b="1" dirty="0" smtClean="0"/>
              <a:t>: micro </a:t>
            </a:r>
            <a:r>
              <a:rPr lang="en-US" sz="2000" b="1" dirty="0" err="1" smtClean="0"/>
              <a:t>sim</a:t>
            </a:r>
            <a:r>
              <a:rPr lang="en-US" sz="2000" b="1" dirty="0" smtClean="0"/>
              <a:t> + micro </a:t>
            </a:r>
            <a:r>
              <a:rPr lang="en-US" sz="2000" b="1" dirty="0" err="1" smtClean="0"/>
              <a:t>sim</a:t>
            </a:r>
            <a:r>
              <a:rPr lang="en-US" sz="2000" b="1" dirty="0" smtClean="0"/>
              <a:t> + </a:t>
            </a:r>
            <a:r>
              <a:rPr lang="en-US" sz="2000" b="1" dirty="0" err="1" smtClean="0"/>
              <a:t>tf</a:t>
            </a:r>
            <a:r>
              <a:rPr lang="en-US" sz="2000" b="1" dirty="0" smtClean="0"/>
              <a:t> card, three card slot</a:t>
            </a:r>
          </a:p>
          <a:p>
            <a:pPr algn="just"/>
            <a:r>
              <a:rPr lang="en-US" sz="2000" b="1" dirty="0" smtClean="0"/>
              <a:t>band: </a:t>
            </a:r>
            <a:r>
              <a:rPr lang="en-US" sz="2000" b="1" dirty="0" err="1" smtClean="0"/>
              <a:t>gsm</a:t>
            </a:r>
            <a:r>
              <a:rPr lang="en-US" sz="2000" b="1" dirty="0" smtClean="0"/>
              <a:t> 850/900/1800/1900mhz, </a:t>
            </a:r>
            <a:r>
              <a:rPr lang="en-US" sz="2000" b="1" dirty="0" err="1" smtClean="0"/>
              <a:t>wcdma</a:t>
            </a:r>
            <a:r>
              <a:rPr lang="en-US" sz="2000" b="1" dirty="0" smtClean="0"/>
              <a:t> 900/2100mhz, support 2g &amp; 3g network</a:t>
            </a:r>
          </a:p>
          <a:p>
            <a:pPr algn="just"/>
            <a:endParaRPr lang="en-US" dirty="0"/>
          </a:p>
        </p:txBody>
      </p:sp>
      <p:pic>
        <p:nvPicPr>
          <p:cNvPr id="1026" name="Picture 2" descr="C:\Users\Domain\Desktop\_8d8f6c6dcbe3009bb55121b1ba4f55d4.images.400x400__56863.1500480879.460.460.jpg"/>
          <p:cNvPicPr>
            <a:picLocks noChangeAspect="1" noChangeArrowheads="1"/>
          </p:cNvPicPr>
          <p:nvPr/>
        </p:nvPicPr>
        <p:blipFill>
          <a:blip r:embed="rId2"/>
          <a:srcRect/>
          <a:stretch>
            <a:fillRect/>
          </a:stretch>
        </p:blipFill>
        <p:spPr bwMode="auto">
          <a:xfrm>
            <a:off x="6705600" y="228600"/>
            <a:ext cx="2209800" cy="21336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7467600" cy="1143000"/>
          </a:xfrm>
        </p:spPr>
        <p:txBody>
          <a:bodyPr>
            <a:normAutofit/>
          </a:bodyPr>
          <a:lstStyle/>
          <a:p>
            <a:pPr algn="ctr"/>
            <a:r>
              <a:rPr lang="en-US" b="1" cap="all" dirty="0" smtClean="0"/>
              <a:t>BLACKVIEW  BV7000 </a:t>
            </a:r>
            <a:br>
              <a:rPr lang="en-US" b="1" cap="all" dirty="0" smtClean="0"/>
            </a:br>
            <a:endParaRPr lang="en-US" dirty="0"/>
          </a:p>
        </p:txBody>
      </p:sp>
      <p:sp>
        <p:nvSpPr>
          <p:cNvPr id="3" name="Content Placeholder 2"/>
          <p:cNvSpPr>
            <a:spLocks noGrp="1"/>
          </p:cNvSpPr>
          <p:nvPr>
            <p:ph sz="quarter" idx="1"/>
          </p:nvPr>
        </p:nvSpPr>
        <p:spPr>
          <a:xfrm>
            <a:off x="609600" y="1600200"/>
            <a:ext cx="7467600" cy="4568952"/>
          </a:xfrm>
        </p:spPr>
        <p:txBody>
          <a:bodyPr>
            <a:normAutofit fontScale="77500" lnSpcReduction="20000"/>
          </a:bodyPr>
          <a:lstStyle/>
          <a:p>
            <a:pPr algn="just"/>
            <a:r>
              <a:rPr lang="en-US" b="1" dirty="0" smtClean="0"/>
              <a:t>5.0 inch corning gorilla glass 3 sharp screen, 1920*1080 pixel</a:t>
            </a:r>
          </a:p>
          <a:p>
            <a:pPr algn="just"/>
            <a:r>
              <a:rPr lang="en-US" b="1" dirty="0" smtClean="0"/>
              <a:t>ip68 waterproof dustproof shockproof</a:t>
            </a:r>
          </a:p>
          <a:p>
            <a:pPr algn="just"/>
            <a:r>
              <a:rPr lang="en-US" b="1" dirty="0" smtClean="0"/>
              <a:t>mtk6737t 1.5ghz quad core</a:t>
            </a:r>
          </a:p>
          <a:p>
            <a:pPr algn="just"/>
            <a:r>
              <a:rPr lang="en-US" b="1" dirty="0" smtClean="0"/>
              <a:t>support touch id</a:t>
            </a:r>
          </a:p>
          <a:p>
            <a:pPr algn="just"/>
            <a:r>
              <a:rPr lang="en-US" b="1" dirty="0" smtClean="0"/>
              <a:t>2gb ram + 16gb </a:t>
            </a:r>
            <a:r>
              <a:rPr lang="en-US" b="1" dirty="0" err="1" smtClean="0"/>
              <a:t>rom</a:t>
            </a:r>
            <a:r>
              <a:rPr lang="en-US" b="1" dirty="0" smtClean="0"/>
              <a:t>, support 32gb </a:t>
            </a:r>
            <a:r>
              <a:rPr lang="en-US" b="1" dirty="0" err="1" smtClean="0"/>
              <a:t>tf</a:t>
            </a:r>
            <a:r>
              <a:rPr lang="en-US" b="1" dirty="0" smtClean="0"/>
              <a:t> card expansion</a:t>
            </a:r>
          </a:p>
          <a:p>
            <a:pPr algn="just"/>
            <a:r>
              <a:rPr lang="en-US" b="1" dirty="0" smtClean="0"/>
              <a:t>8 mp back camera + 5 mp front camera</a:t>
            </a:r>
          </a:p>
          <a:p>
            <a:pPr algn="just"/>
            <a:r>
              <a:rPr lang="en-US" b="1" dirty="0" smtClean="0"/>
              <a:t>android 7.0 system</a:t>
            </a:r>
          </a:p>
          <a:p>
            <a:pPr algn="just"/>
            <a:r>
              <a:rPr lang="en-US" b="1" dirty="0" smtClean="0"/>
              <a:t>3500mah battery</a:t>
            </a:r>
          </a:p>
          <a:p>
            <a:pPr algn="just"/>
            <a:r>
              <a:rPr lang="en-US" b="1" dirty="0" smtClean="0"/>
              <a:t>support </a:t>
            </a:r>
            <a:r>
              <a:rPr lang="en-US" b="1" dirty="0" err="1" smtClean="0"/>
              <a:t>otg</a:t>
            </a:r>
            <a:r>
              <a:rPr lang="en-US" b="1" dirty="0" smtClean="0"/>
              <a:t>, </a:t>
            </a:r>
            <a:r>
              <a:rPr lang="en-US" b="1" dirty="0" err="1" smtClean="0"/>
              <a:t>nfc</a:t>
            </a:r>
            <a:endParaRPr lang="en-US" b="1" dirty="0" smtClean="0"/>
          </a:p>
          <a:p>
            <a:pPr algn="just"/>
            <a:r>
              <a:rPr lang="en-US" b="1" dirty="0" smtClean="0"/>
              <a:t>dual </a:t>
            </a:r>
            <a:r>
              <a:rPr lang="en-US" b="1" dirty="0" err="1" smtClean="0"/>
              <a:t>sim</a:t>
            </a:r>
            <a:r>
              <a:rPr lang="en-US" b="1" dirty="0" smtClean="0"/>
              <a:t>: micro </a:t>
            </a:r>
            <a:r>
              <a:rPr lang="en-US" b="1" dirty="0" err="1" smtClean="0"/>
              <a:t>sim</a:t>
            </a:r>
            <a:r>
              <a:rPr lang="en-US" b="1" dirty="0" smtClean="0"/>
              <a:t> + </a:t>
            </a:r>
            <a:r>
              <a:rPr lang="en-US" b="1" dirty="0" err="1" smtClean="0"/>
              <a:t>nano</a:t>
            </a:r>
            <a:r>
              <a:rPr lang="en-US" b="1" dirty="0" smtClean="0"/>
              <a:t> </a:t>
            </a:r>
            <a:r>
              <a:rPr lang="en-US" b="1" dirty="0" err="1" smtClean="0"/>
              <a:t>sim</a:t>
            </a:r>
            <a:r>
              <a:rPr lang="en-US" b="1" dirty="0" smtClean="0"/>
              <a:t> / </a:t>
            </a:r>
            <a:r>
              <a:rPr lang="en-US" b="1" dirty="0" err="1" smtClean="0"/>
              <a:t>tf</a:t>
            </a:r>
            <a:r>
              <a:rPr lang="en-US" b="1" dirty="0" smtClean="0"/>
              <a:t> card (another </a:t>
            </a:r>
            <a:r>
              <a:rPr lang="en-US" b="1" dirty="0" err="1" smtClean="0"/>
              <a:t>sim</a:t>
            </a:r>
            <a:r>
              <a:rPr lang="en-US" b="1" dirty="0" smtClean="0"/>
              <a:t> slot can be used in combination with a </a:t>
            </a:r>
            <a:r>
              <a:rPr lang="en-US" b="1" dirty="0" err="1" smtClean="0"/>
              <a:t>nano</a:t>
            </a:r>
            <a:r>
              <a:rPr lang="en-US" b="1" dirty="0" smtClean="0"/>
              <a:t> </a:t>
            </a:r>
            <a:r>
              <a:rPr lang="en-US" b="1" dirty="0" err="1" smtClean="0"/>
              <a:t>sim</a:t>
            </a:r>
            <a:r>
              <a:rPr lang="en-US" b="1" dirty="0" smtClean="0"/>
              <a:t> card or a </a:t>
            </a:r>
            <a:r>
              <a:rPr lang="en-US" b="1" dirty="0" err="1" smtClean="0"/>
              <a:t>tf</a:t>
            </a:r>
            <a:r>
              <a:rPr lang="en-US" b="1" dirty="0" smtClean="0"/>
              <a:t> card)</a:t>
            </a:r>
          </a:p>
          <a:p>
            <a:pPr algn="just"/>
            <a:r>
              <a:rPr lang="en-US" b="1" dirty="0" smtClean="0"/>
              <a:t>band: </a:t>
            </a:r>
            <a:r>
              <a:rPr lang="en-US" b="1" dirty="0" err="1" smtClean="0"/>
              <a:t>gsm</a:t>
            </a:r>
            <a:r>
              <a:rPr lang="en-US" b="1" dirty="0" smtClean="0"/>
              <a:t> 850/900/1800/1900mhz, </a:t>
            </a:r>
            <a:r>
              <a:rPr lang="en-US" b="1" dirty="0" err="1" smtClean="0"/>
              <a:t>wcdma</a:t>
            </a:r>
            <a:r>
              <a:rPr lang="en-US" b="1" dirty="0" smtClean="0"/>
              <a:t> 900/2100mhz, </a:t>
            </a:r>
            <a:r>
              <a:rPr lang="en-US" b="1" dirty="0" err="1" smtClean="0"/>
              <a:t>fdd-lte</a:t>
            </a:r>
            <a:r>
              <a:rPr lang="en-US" b="1" dirty="0" smtClean="0"/>
              <a:t> b1/b3/b7/b8/b20, support 2g &amp; 3g &amp; 4g </a:t>
            </a:r>
            <a:r>
              <a:rPr lang="en-US" b="1" dirty="0" err="1" smtClean="0"/>
              <a:t>lte</a:t>
            </a:r>
            <a:r>
              <a:rPr lang="en-US" b="1" dirty="0" smtClean="0"/>
              <a:t> network</a:t>
            </a:r>
          </a:p>
          <a:p>
            <a:endParaRPr lang="en-US" dirty="0"/>
          </a:p>
        </p:txBody>
      </p:sp>
      <p:pic>
        <p:nvPicPr>
          <p:cNvPr id="2050" name="Picture 2" descr="C:\Users\Domain\Desktop\bv7000_13250__93716.1498306229.460.460.jpg"/>
          <p:cNvPicPr>
            <a:picLocks noChangeAspect="1" noChangeArrowheads="1"/>
          </p:cNvPicPr>
          <p:nvPr/>
        </p:nvPicPr>
        <p:blipFill>
          <a:blip r:embed="rId2"/>
          <a:srcRect/>
          <a:stretch>
            <a:fillRect/>
          </a:stretch>
        </p:blipFill>
        <p:spPr bwMode="auto">
          <a:xfrm>
            <a:off x="6477000" y="0"/>
            <a:ext cx="2438400" cy="15240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7467600" cy="1143000"/>
          </a:xfrm>
        </p:spPr>
        <p:txBody>
          <a:bodyPr>
            <a:normAutofit/>
          </a:bodyPr>
          <a:lstStyle/>
          <a:p>
            <a:pPr algn="ctr"/>
            <a:r>
              <a:rPr lang="en-US" b="1" cap="all" dirty="0" smtClean="0"/>
              <a:t>BLACKVIEW A9 PRO </a:t>
            </a:r>
            <a:br>
              <a:rPr lang="en-US" b="1" cap="all" dirty="0" smtClean="0"/>
            </a:br>
            <a:endParaRPr lang="en-US" dirty="0"/>
          </a:p>
        </p:txBody>
      </p:sp>
      <p:sp>
        <p:nvSpPr>
          <p:cNvPr id="3" name="Content Placeholder 2"/>
          <p:cNvSpPr>
            <a:spLocks noGrp="1"/>
          </p:cNvSpPr>
          <p:nvPr>
            <p:ph sz="quarter" idx="1"/>
          </p:nvPr>
        </p:nvSpPr>
        <p:spPr/>
        <p:txBody>
          <a:bodyPr>
            <a:normAutofit fontScale="92500" lnSpcReduction="20000"/>
          </a:bodyPr>
          <a:lstStyle/>
          <a:p>
            <a:r>
              <a:rPr lang="en-US" b="1" dirty="0" smtClean="0"/>
              <a:t>5.0 inch </a:t>
            </a:r>
            <a:r>
              <a:rPr lang="en-US" b="1" dirty="0" err="1" smtClean="0"/>
              <a:t>ips</a:t>
            </a:r>
            <a:r>
              <a:rPr lang="en-US" b="1" dirty="0" smtClean="0"/>
              <a:t> screen, 1280*720 pixel</a:t>
            </a:r>
          </a:p>
          <a:p>
            <a:r>
              <a:rPr lang="en-US" b="1" dirty="0" smtClean="0"/>
              <a:t>mtk6737 1.3ghz quad core</a:t>
            </a:r>
          </a:p>
          <a:p>
            <a:r>
              <a:rPr lang="en-US" b="1" dirty="0" smtClean="0"/>
              <a:t>support touch id</a:t>
            </a:r>
          </a:p>
          <a:p>
            <a:r>
              <a:rPr lang="en-US" b="1" dirty="0" smtClean="0"/>
              <a:t>2gb ram + 16gb </a:t>
            </a:r>
            <a:r>
              <a:rPr lang="en-US" b="1" dirty="0" err="1" smtClean="0"/>
              <a:t>rom</a:t>
            </a:r>
            <a:r>
              <a:rPr lang="en-US" b="1" dirty="0" smtClean="0"/>
              <a:t>, support 32gb </a:t>
            </a:r>
            <a:r>
              <a:rPr lang="en-US" b="1" dirty="0" err="1" smtClean="0"/>
              <a:t>tf</a:t>
            </a:r>
            <a:r>
              <a:rPr lang="en-US" b="1" dirty="0" smtClean="0"/>
              <a:t> card expansion</a:t>
            </a:r>
          </a:p>
          <a:p>
            <a:r>
              <a:rPr lang="en-US" b="1" dirty="0" smtClean="0"/>
              <a:t>8 mp &amp; 0.3 mp dual back camera + 2 mp front camera</a:t>
            </a:r>
          </a:p>
          <a:p>
            <a:r>
              <a:rPr lang="en-US" b="1" dirty="0" smtClean="0"/>
              <a:t>android 7.0 system</a:t>
            </a:r>
          </a:p>
          <a:p>
            <a:r>
              <a:rPr lang="en-US" b="1" dirty="0" smtClean="0"/>
              <a:t>3000mah battery</a:t>
            </a:r>
          </a:p>
          <a:p>
            <a:r>
              <a:rPr lang="en-US" b="1" dirty="0" smtClean="0"/>
              <a:t>dual </a:t>
            </a:r>
            <a:r>
              <a:rPr lang="en-US" b="1" dirty="0" err="1" smtClean="0"/>
              <a:t>sim</a:t>
            </a:r>
            <a:r>
              <a:rPr lang="en-US" b="1" dirty="0" smtClean="0"/>
              <a:t>: micro </a:t>
            </a:r>
            <a:r>
              <a:rPr lang="en-US" b="1" dirty="0" err="1" smtClean="0"/>
              <a:t>sim</a:t>
            </a:r>
            <a:r>
              <a:rPr lang="en-US" b="1" dirty="0" smtClean="0"/>
              <a:t> + </a:t>
            </a:r>
            <a:r>
              <a:rPr lang="en-US" b="1" dirty="0" err="1" smtClean="0"/>
              <a:t>nano</a:t>
            </a:r>
            <a:r>
              <a:rPr lang="en-US" b="1" dirty="0" smtClean="0"/>
              <a:t> </a:t>
            </a:r>
            <a:r>
              <a:rPr lang="en-US" b="1" dirty="0" err="1" smtClean="0"/>
              <a:t>sim</a:t>
            </a:r>
            <a:r>
              <a:rPr lang="en-US" b="1" dirty="0" smtClean="0"/>
              <a:t> + </a:t>
            </a:r>
            <a:r>
              <a:rPr lang="en-US" b="1" dirty="0" err="1" smtClean="0"/>
              <a:t>tf</a:t>
            </a:r>
            <a:r>
              <a:rPr lang="en-US" b="1" dirty="0" smtClean="0"/>
              <a:t> card, three card slot</a:t>
            </a:r>
          </a:p>
          <a:p>
            <a:r>
              <a:rPr lang="en-US" b="1" dirty="0" smtClean="0"/>
              <a:t>band: </a:t>
            </a:r>
            <a:r>
              <a:rPr lang="en-US" b="1" dirty="0" err="1" smtClean="0"/>
              <a:t>gsm</a:t>
            </a:r>
            <a:r>
              <a:rPr lang="en-US" b="1" dirty="0" smtClean="0"/>
              <a:t> 850/900/1800/1900mhz, </a:t>
            </a:r>
            <a:r>
              <a:rPr lang="en-US" b="1" dirty="0" err="1" smtClean="0"/>
              <a:t>wcdma</a:t>
            </a:r>
            <a:r>
              <a:rPr lang="en-US" b="1" dirty="0" smtClean="0"/>
              <a:t> 900/2100mhz, </a:t>
            </a:r>
            <a:r>
              <a:rPr lang="en-US" b="1" dirty="0" err="1" smtClean="0"/>
              <a:t>fdd-lte</a:t>
            </a:r>
            <a:r>
              <a:rPr lang="en-US" b="1" dirty="0" smtClean="0"/>
              <a:t> b1/b3/b7/b8/b20, support 2g &amp; 3g &amp; 4g </a:t>
            </a:r>
            <a:r>
              <a:rPr lang="en-US" b="1" dirty="0" err="1" smtClean="0"/>
              <a:t>lte</a:t>
            </a:r>
            <a:r>
              <a:rPr lang="en-US" b="1" dirty="0" smtClean="0"/>
              <a:t> network</a:t>
            </a:r>
          </a:p>
          <a:p>
            <a:endParaRPr lang="en-US" dirty="0"/>
          </a:p>
        </p:txBody>
      </p:sp>
      <p:pic>
        <p:nvPicPr>
          <p:cNvPr id="3074" name="Picture 2" descr="C:\Users\Domain\Desktop\_15dc2f72125c85c4add89f2587a7590f.images.400x400__79062.1492620197.460.460.jpg"/>
          <p:cNvPicPr>
            <a:picLocks noChangeAspect="1" noChangeArrowheads="1"/>
          </p:cNvPicPr>
          <p:nvPr/>
        </p:nvPicPr>
        <p:blipFill>
          <a:blip r:embed="rId2"/>
          <a:srcRect/>
          <a:stretch>
            <a:fillRect/>
          </a:stretch>
        </p:blipFill>
        <p:spPr bwMode="auto">
          <a:xfrm>
            <a:off x="6400800" y="152400"/>
            <a:ext cx="2590800" cy="23622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7467600" cy="1143000"/>
          </a:xfrm>
        </p:spPr>
        <p:txBody>
          <a:bodyPr>
            <a:normAutofit/>
          </a:bodyPr>
          <a:lstStyle/>
          <a:p>
            <a:pPr algn="ctr"/>
            <a:r>
              <a:rPr lang="en-US" b="1" cap="all" dirty="0" smtClean="0"/>
              <a:t> BLACKVIEW P2 </a:t>
            </a:r>
            <a:br>
              <a:rPr lang="en-US" b="1" cap="all" dirty="0" smtClean="0"/>
            </a:br>
            <a:endParaRPr lang="en-US" dirty="0"/>
          </a:p>
        </p:txBody>
      </p:sp>
      <p:sp>
        <p:nvSpPr>
          <p:cNvPr id="3" name="Content Placeholder 2"/>
          <p:cNvSpPr>
            <a:spLocks noGrp="1"/>
          </p:cNvSpPr>
          <p:nvPr>
            <p:ph sz="quarter" idx="1"/>
          </p:nvPr>
        </p:nvSpPr>
        <p:spPr/>
        <p:txBody>
          <a:bodyPr>
            <a:normAutofit fontScale="85000" lnSpcReduction="20000"/>
          </a:bodyPr>
          <a:lstStyle/>
          <a:p>
            <a:r>
              <a:rPr lang="en-US" b="1" dirty="0" smtClean="0"/>
              <a:t>5.5 inch 2.5d </a:t>
            </a:r>
            <a:r>
              <a:rPr lang="en-US" b="1" dirty="0" err="1" smtClean="0"/>
              <a:t>ips</a:t>
            </a:r>
            <a:r>
              <a:rPr lang="en-US" b="1" dirty="0" smtClean="0"/>
              <a:t> screen, 1920*1080 pixel</a:t>
            </a:r>
          </a:p>
          <a:p>
            <a:r>
              <a:rPr lang="en-US" b="1" dirty="0" smtClean="0"/>
              <a:t>mtk6750t 1.5ghz </a:t>
            </a:r>
            <a:r>
              <a:rPr lang="en-US" b="1" dirty="0" err="1" smtClean="0"/>
              <a:t>octa</a:t>
            </a:r>
            <a:r>
              <a:rPr lang="en-US" b="1" dirty="0" smtClean="0"/>
              <a:t> core</a:t>
            </a:r>
          </a:p>
          <a:p>
            <a:r>
              <a:rPr lang="en-US" b="1" dirty="0" smtClean="0"/>
              <a:t>support touch id</a:t>
            </a:r>
          </a:p>
          <a:p>
            <a:r>
              <a:rPr lang="en-US" b="1" dirty="0" smtClean="0"/>
              <a:t>full metal body</a:t>
            </a:r>
          </a:p>
          <a:p>
            <a:r>
              <a:rPr lang="en-US" b="1" dirty="0" smtClean="0"/>
              <a:t>4gb ram + 64gb </a:t>
            </a:r>
            <a:r>
              <a:rPr lang="en-US" b="1" dirty="0" err="1" smtClean="0"/>
              <a:t>rom</a:t>
            </a:r>
            <a:r>
              <a:rPr lang="en-US" b="1" dirty="0" smtClean="0"/>
              <a:t>, support 128gb </a:t>
            </a:r>
            <a:r>
              <a:rPr lang="en-US" b="1" dirty="0" err="1" smtClean="0"/>
              <a:t>tf</a:t>
            </a:r>
            <a:r>
              <a:rPr lang="en-US" b="1" dirty="0" smtClean="0"/>
              <a:t> card expansion</a:t>
            </a:r>
          </a:p>
          <a:p>
            <a:r>
              <a:rPr lang="en-US" b="1" dirty="0" smtClean="0"/>
              <a:t>13 mp back camera + 8 mp front camera</a:t>
            </a:r>
          </a:p>
          <a:p>
            <a:r>
              <a:rPr lang="en-US" b="1" dirty="0" smtClean="0"/>
              <a:t>android 6.0 system</a:t>
            </a:r>
          </a:p>
          <a:p>
            <a:r>
              <a:rPr lang="en-US" b="1" dirty="0" smtClean="0"/>
              <a:t>6000mah(typ.) / 5500mah(min.), support 9v 2a quick charge</a:t>
            </a:r>
          </a:p>
          <a:p>
            <a:r>
              <a:rPr lang="en-US" b="1" dirty="0" smtClean="0"/>
              <a:t>dual </a:t>
            </a:r>
            <a:r>
              <a:rPr lang="en-US" b="1" dirty="0" err="1" smtClean="0"/>
              <a:t>sim</a:t>
            </a:r>
            <a:r>
              <a:rPr lang="en-US" b="1" dirty="0" smtClean="0"/>
              <a:t>: </a:t>
            </a:r>
            <a:r>
              <a:rPr lang="en-US" b="1" dirty="0" err="1" smtClean="0"/>
              <a:t>nano</a:t>
            </a:r>
            <a:r>
              <a:rPr lang="en-US" b="1" dirty="0" smtClean="0"/>
              <a:t> </a:t>
            </a:r>
            <a:r>
              <a:rPr lang="en-US" b="1" dirty="0" err="1" smtClean="0"/>
              <a:t>sim</a:t>
            </a:r>
            <a:r>
              <a:rPr lang="en-US" b="1" dirty="0" smtClean="0"/>
              <a:t> + </a:t>
            </a:r>
            <a:r>
              <a:rPr lang="en-US" b="1" dirty="0" err="1" smtClean="0"/>
              <a:t>nano</a:t>
            </a:r>
            <a:r>
              <a:rPr lang="en-US" b="1" dirty="0" smtClean="0"/>
              <a:t> </a:t>
            </a:r>
            <a:r>
              <a:rPr lang="en-US" b="1" dirty="0" err="1" smtClean="0"/>
              <a:t>sim</a:t>
            </a:r>
            <a:r>
              <a:rPr lang="en-US" b="1" dirty="0" smtClean="0"/>
              <a:t> / </a:t>
            </a:r>
            <a:r>
              <a:rPr lang="en-US" b="1" dirty="0" err="1" smtClean="0"/>
              <a:t>tf</a:t>
            </a:r>
            <a:r>
              <a:rPr lang="en-US" b="1" dirty="0" smtClean="0"/>
              <a:t> card (the </a:t>
            </a:r>
            <a:r>
              <a:rPr lang="en-US" b="1" dirty="0" err="1" smtClean="0"/>
              <a:t>sim</a:t>
            </a:r>
            <a:r>
              <a:rPr lang="en-US" b="1" dirty="0" smtClean="0"/>
              <a:t> slot can be used in combination with a </a:t>
            </a:r>
            <a:r>
              <a:rPr lang="en-US" b="1" dirty="0" err="1" smtClean="0"/>
              <a:t>nano</a:t>
            </a:r>
            <a:r>
              <a:rPr lang="en-US" b="1" dirty="0" smtClean="0"/>
              <a:t> </a:t>
            </a:r>
            <a:r>
              <a:rPr lang="en-US" b="1" dirty="0" err="1" smtClean="0"/>
              <a:t>sim</a:t>
            </a:r>
            <a:r>
              <a:rPr lang="en-US" b="1" dirty="0" smtClean="0"/>
              <a:t> card or a </a:t>
            </a:r>
            <a:r>
              <a:rPr lang="en-US" b="1" dirty="0" err="1" smtClean="0"/>
              <a:t>tf</a:t>
            </a:r>
            <a:r>
              <a:rPr lang="en-US" b="1" dirty="0" smtClean="0"/>
              <a:t> card)</a:t>
            </a:r>
          </a:p>
          <a:p>
            <a:r>
              <a:rPr lang="en-US" b="1" dirty="0" smtClean="0"/>
              <a:t>band: </a:t>
            </a:r>
            <a:r>
              <a:rPr lang="en-US" b="1" dirty="0" err="1" smtClean="0"/>
              <a:t>gsm</a:t>
            </a:r>
            <a:r>
              <a:rPr lang="en-US" b="1" dirty="0" smtClean="0"/>
              <a:t> 850/900/1800/1900mhz, </a:t>
            </a:r>
            <a:r>
              <a:rPr lang="en-US" b="1" dirty="0" err="1" smtClean="0"/>
              <a:t>wcdma</a:t>
            </a:r>
            <a:r>
              <a:rPr lang="en-US" b="1" dirty="0" smtClean="0"/>
              <a:t> 900/2100mhz, </a:t>
            </a:r>
            <a:r>
              <a:rPr lang="en-US" b="1" dirty="0" err="1" smtClean="0"/>
              <a:t>fdd-lte</a:t>
            </a:r>
            <a:r>
              <a:rPr lang="en-US" b="1" dirty="0" smtClean="0"/>
              <a:t> b1/b3/b7/b8/b20, support 2g &amp; 3g &amp; 4g </a:t>
            </a:r>
            <a:r>
              <a:rPr lang="en-US" b="1" dirty="0" err="1" smtClean="0"/>
              <a:t>lte</a:t>
            </a:r>
            <a:r>
              <a:rPr lang="en-US" b="1" dirty="0" smtClean="0"/>
              <a:t> network</a:t>
            </a:r>
          </a:p>
          <a:p>
            <a:endParaRPr lang="en-US" dirty="0"/>
          </a:p>
        </p:txBody>
      </p:sp>
      <p:pic>
        <p:nvPicPr>
          <p:cNvPr id="4098" name="Picture 2" descr="C:\Users\Domain\Desktop\_83ab967685b36cdb499247d2aafe3a7d.images.400x400__18452.1492533297.460.460.jpg"/>
          <p:cNvPicPr>
            <a:picLocks noChangeAspect="1" noChangeArrowheads="1"/>
          </p:cNvPicPr>
          <p:nvPr/>
        </p:nvPicPr>
        <p:blipFill>
          <a:blip r:embed="rId2"/>
          <a:srcRect/>
          <a:stretch>
            <a:fillRect/>
          </a:stretch>
        </p:blipFill>
        <p:spPr bwMode="auto">
          <a:xfrm>
            <a:off x="6096000" y="0"/>
            <a:ext cx="3048000" cy="26670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467600" cy="1143000"/>
          </a:xfrm>
        </p:spPr>
        <p:txBody>
          <a:bodyPr/>
          <a:lstStyle/>
          <a:p>
            <a:pPr algn="ctr"/>
            <a:r>
              <a:rPr lang="en-US" dirty="0" smtClean="0"/>
              <a:t>BUY SMARTPHONES WITH HOWSEA</a:t>
            </a:r>
            <a:endParaRPr lang="en-US" dirty="0"/>
          </a:p>
        </p:txBody>
      </p:sp>
      <p:sp>
        <p:nvSpPr>
          <p:cNvPr id="3" name="Content Placeholder 2"/>
          <p:cNvSpPr>
            <a:spLocks noGrp="1"/>
          </p:cNvSpPr>
          <p:nvPr>
            <p:ph sz="quarter" idx="1"/>
          </p:nvPr>
        </p:nvSpPr>
        <p:spPr>
          <a:xfrm>
            <a:off x="457200" y="1447800"/>
            <a:ext cx="7467600" cy="5257800"/>
          </a:xfrm>
        </p:spPr>
        <p:txBody>
          <a:bodyPr>
            <a:normAutofit fontScale="77500" lnSpcReduction="20000"/>
          </a:bodyPr>
          <a:lstStyle/>
          <a:p>
            <a:pPr>
              <a:buNone/>
            </a:pPr>
            <a:r>
              <a:rPr lang="en-US" b="1" dirty="0" smtClean="0"/>
              <a:t>     for reviewing our business please see the following website:</a:t>
            </a:r>
            <a:br>
              <a:rPr lang="en-US" b="1" dirty="0" smtClean="0"/>
            </a:br>
            <a:r>
              <a:rPr lang="en-US" b="1" dirty="0" smtClean="0"/>
              <a:t/>
            </a:r>
            <a:br>
              <a:rPr lang="en-US" b="1" dirty="0" smtClean="0"/>
            </a:br>
            <a:r>
              <a:rPr lang="en-US" b="1" dirty="0" smtClean="0"/>
              <a:t> </a:t>
            </a:r>
            <a:r>
              <a:rPr lang="en-US" b="1" dirty="0" smtClean="0">
                <a:hlinkClick r:id="rId2"/>
              </a:rPr>
              <a:t>www.trustpilot.nl</a:t>
            </a:r>
            <a:r>
              <a:rPr lang="en-US" b="1" dirty="0" smtClean="0"/>
              <a:t/>
            </a:r>
            <a:br>
              <a:rPr lang="en-US" b="1" dirty="0" smtClean="0"/>
            </a:br>
            <a:r>
              <a:rPr lang="en-US" b="1" dirty="0" smtClean="0"/>
              <a:t/>
            </a:r>
            <a:br>
              <a:rPr lang="en-US" b="1" dirty="0" smtClean="0"/>
            </a:br>
            <a:r>
              <a:rPr lang="en-US" b="1" dirty="0" smtClean="0"/>
              <a:t/>
            </a:r>
            <a:br>
              <a:rPr lang="en-US" b="1" dirty="0" smtClean="0"/>
            </a:br>
            <a:r>
              <a:rPr lang="en-US" b="1" dirty="0" smtClean="0"/>
              <a:t>our address in china:</a:t>
            </a:r>
            <a:br>
              <a:rPr lang="en-US" b="1" dirty="0" smtClean="0"/>
            </a:br>
            <a:r>
              <a:rPr lang="en-US" b="1" dirty="0" smtClean="0"/>
              <a:t/>
            </a:r>
            <a:br>
              <a:rPr lang="en-US" b="1" dirty="0" smtClean="0"/>
            </a:br>
            <a:r>
              <a:rPr lang="en-US" b="1" dirty="0" smtClean="0"/>
              <a:t> </a:t>
            </a:r>
            <a:br>
              <a:rPr lang="en-US" b="1" dirty="0" smtClean="0"/>
            </a:br>
            <a:r>
              <a:rPr lang="en-US" b="1" dirty="0" err="1" smtClean="0"/>
              <a:t>shenzhen</a:t>
            </a:r>
            <a:r>
              <a:rPr lang="en-US" b="1" dirty="0" smtClean="0"/>
              <a:t> </a:t>
            </a:r>
            <a:r>
              <a:rPr lang="en-US" b="1" dirty="0" err="1" smtClean="0"/>
              <a:t>reday</a:t>
            </a:r>
            <a:r>
              <a:rPr lang="en-US" b="1" dirty="0" smtClean="0"/>
              <a:t> electronics limited</a:t>
            </a:r>
            <a:br>
              <a:rPr lang="en-US" b="1" dirty="0" smtClean="0"/>
            </a:br>
            <a:r>
              <a:rPr lang="en-US" b="1" dirty="0" smtClean="0"/>
              <a:t/>
            </a:r>
            <a:br>
              <a:rPr lang="en-US" b="1" dirty="0" smtClean="0"/>
            </a:br>
            <a:r>
              <a:rPr lang="en-US" b="1" dirty="0" smtClean="0"/>
              <a:t>no.7125, west or 7 / f, building c,</a:t>
            </a:r>
            <a:br>
              <a:rPr lang="en-US" b="1" dirty="0" smtClean="0"/>
            </a:br>
            <a:r>
              <a:rPr lang="en-US" b="1" dirty="0" smtClean="0"/>
              <a:t/>
            </a:r>
            <a:br>
              <a:rPr lang="en-US" b="1" dirty="0" smtClean="0"/>
            </a:br>
            <a:r>
              <a:rPr lang="en-US" b="1" dirty="0" err="1" smtClean="0"/>
              <a:t>shenfang</a:t>
            </a:r>
            <a:r>
              <a:rPr lang="en-US" b="1" dirty="0" smtClean="0"/>
              <a:t> mansion, </a:t>
            </a:r>
            <a:r>
              <a:rPr lang="en-US" b="1" dirty="0" err="1" smtClean="0"/>
              <a:t>zhenhua</a:t>
            </a:r>
            <a:r>
              <a:rPr lang="en-US" b="1" dirty="0" smtClean="0"/>
              <a:t> road,</a:t>
            </a:r>
            <a:br>
              <a:rPr lang="en-US" b="1" dirty="0" smtClean="0"/>
            </a:br>
            <a:r>
              <a:rPr lang="en-US" b="1" dirty="0" smtClean="0"/>
              <a:t/>
            </a:r>
            <a:br>
              <a:rPr lang="en-US" b="1" dirty="0" smtClean="0"/>
            </a:br>
            <a:r>
              <a:rPr lang="en-US" b="1" dirty="0" err="1" smtClean="0"/>
              <a:t>futian</a:t>
            </a:r>
            <a:r>
              <a:rPr lang="en-US" b="1" dirty="0" smtClean="0"/>
              <a:t> district, </a:t>
            </a:r>
            <a:r>
              <a:rPr lang="en-US" b="1" dirty="0" err="1" smtClean="0"/>
              <a:t>shenzhen</a:t>
            </a:r>
            <a:r>
              <a:rPr lang="en-US" b="1" dirty="0" smtClean="0"/>
              <a:t>, </a:t>
            </a:r>
            <a:r>
              <a:rPr lang="en-US" b="1" dirty="0" err="1" smtClean="0"/>
              <a:t>guangdong</a:t>
            </a:r>
            <a:r>
              <a:rPr lang="en-US" b="1" dirty="0" smtClean="0"/>
              <a:t>,</a:t>
            </a:r>
            <a:br>
              <a:rPr lang="en-US" b="1" dirty="0" smtClean="0"/>
            </a:br>
            <a:r>
              <a:rPr lang="en-US" b="1" dirty="0" smtClean="0"/>
              <a:t/>
            </a:r>
            <a:br>
              <a:rPr lang="en-US" b="1" dirty="0" smtClean="0"/>
            </a:br>
            <a:r>
              <a:rPr lang="en-US" b="1" dirty="0" smtClean="0"/>
              <a:t>china 518031</a:t>
            </a:r>
            <a:br>
              <a:rPr lang="en-US" b="1" dirty="0" smtClean="0"/>
            </a:br>
            <a:r>
              <a:rPr lang="en-US" b="1" dirty="0" smtClean="0"/>
              <a:t/>
            </a:r>
            <a:br>
              <a:rPr lang="en-US" b="1" dirty="0" smtClean="0"/>
            </a:br>
            <a:r>
              <a:rPr lang="en-US" b="1" dirty="0" smtClean="0"/>
              <a:t>our email address is ( always answer within 24 hours ):</a:t>
            </a:r>
            <a:br>
              <a:rPr lang="en-US" b="1" dirty="0" smtClean="0"/>
            </a:br>
            <a:r>
              <a:rPr lang="en-US" b="1" dirty="0" smtClean="0"/>
              <a:t/>
            </a:r>
            <a:br>
              <a:rPr lang="en-US" b="1" dirty="0" smtClean="0"/>
            </a:br>
            <a:r>
              <a:rPr lang="en-US" b="1" dirty="0" smtClean="0"/>
              <a:t>info@howsea.com</a:t>
            </a:r>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78</TotalTime>
  <Words>185</Words>
  <Application>Microsoft Office PowerPoint</Application>
  <PresentationFormat>On-screen Show (4:3)</PresentationFormat>
  <Paragraphs>49</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Oriel</vt:lpstr>
      <vt:lpstr>Slide 1</vt:lpstr>
      <vt:lpstr>ABOUT  HOWSEA </vt:lpstr>
      <vt:lpstr>     Some of the exclusive features that smartphones have </vt:lpstr>
      <vt:lpstr> BLACKVIEW  R6 LITE  </vt:lpstr>
      <vt:lpstr>BLACKVIEW  BV7000  </vt:lpstr>
      <vt:lpstr>BLACKVIEW A9 PRO  </vt:lpstr>
      <vt:lpstr> BLACKVIEW P2  </vt:lpstr>
      <vt:lpstr>BUY SMARTPHONES WITH HOWSEA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Domain</dc:creator>
  <cp:lastModifiedBy>Domain</cp:lastModifiedBy>
  <cp:revision>13</cp:revision>
  <dcterms:created xsi:type="dcterms:W3CDTF">2017-09-08T06:52:21Z</dcterms:created>
  <dcterms:modified xsi:type="dcterms:W3CDTF">2017-09-08T10:06:59Z</dcterms:modified>
</cp:coreProperties>
</file>