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0C788E"/>
    <a:srgbClr val="025198"/>
    <a:srgbClr val="000099"/>
    <a:srgbClr val="1C1C1C"/>
    <a:srgbClr val="660066"/>
    <a:srgbClr val="000058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4652" autoAdjust="0"/>
  </p:normalViewPr>
  <p:slideViewPr>
    <p:cSldViewPr>
      <p:cViewPr>
        <p:scale>
          <a:sx n="77" d="100"/>
          <a:sy n="77" d="100"/>
        </p:scale>
        <p:origin x="-930" y="-3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199D0-321A-4A69-AEB4-8E5D5BB2A1A5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85924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AC37C-74A9-46BC-9844-6DC394610F86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7940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B2E25-58BC-4F8E-9984-8E9BEF8B0D34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95737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A8591-7692-4650-AA73-7F421F380C9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690452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E2876-BDD0-48DD-92AD-228BFFFB4EF1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7080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BD37D-1F4A-4737-B5AF-4BBF52570B42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94143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7C347-978C-4E7C-BCA0-F027E7E00FB3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477860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52BE9-C6B7-44D2-8FBA-C1709A5CEE2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852694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60374-CEC0-4455-8D72-E14C5A8649FD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345634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87FFC-AE0D-4C4C-A2F1-1B91DAB1227E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231566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5DF6D-6F12-4F03-8B09-04376D23D95E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619277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470FE6-EF86-4038-B888-2F342E8C31B8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justyoufitness.com/franchise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justyoufitness.com/franchise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justyoufitness.com/franchise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justyoufitness.com/franchis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-468684" y="1299790"/>
            <a:ext cx="5760764" cy="623888"/>
          </a:xfrm>
          <a:noFill/>
          <a:ln/>
        </p:spPr>
        <p:txBody>
          <a:bodyPr/>
          <a:lstStyle/>
          <a:p>
            <a:r>
              <a:rPr lang="en-US" sz="3200" b="1" u="sng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Get Your Own Fitness &amp; Health Franchise</a:t>
            </a:r>
            <a:endParaRPr lang="en-US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87774"/>
            <a:ext cx="2736304" cy="124023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4794706"/>
            <a:ext cx="914400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www.justyoufitness.com/franchise/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5486"/>
            <a:ext cx="7452320" cy="735806"/>
          </a:xfrm>
        </p:spPr>
        <p:txBody>
          <a:bodyPr/>
          <a:lstStyle/>
          <a:p>
            <a:r>
              <a:rPr lang="en-US" sz="3600" b="1" u="sng" dirty="0" smtClean="0">
                <a:solidFill>
                  <a:schemeClr val="bg1"/>
                </a:solidFill>
              </a:rPr>
              <a:t>Get Your Own Fitness &amp; Health Franchise</a:t>
            </a:r>
            <a:endParaRPr lang="en-US" altLang="en-US" sz="3600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3928" y="1635646"/>
            <a:ext cx="4536504" cy="324036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dirty="0">
                <a:solidFill>
                  <a:schemeClr val="tx1"/>
                </a:solidFill>
              </a:rPr>
              <a:t>America are now trending towards maintaining healthy lifestyle and staying fit. More and more people are now spending on gym memberships, personal trainers, nutritionist, health supplements, exercising gears etc.</a:t>
            </a:r>
            <a:endParaRPr lang="en-US" alt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794706"/>
            <a:ext cx="914400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www.justyoufitness.com/franchise/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229116"/>
            <a:ext cx="2304256" cy="3298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>
            <a:hlinkClick r:id="rId3"/>
          </p:cNvPr>
          <p:cNvSpPr/>
          <p:nvPr/>
        </p:nvSpPr>
        <p:spPr>
          <a:xfrm>
            <a:off x="-108520" y="-92546"/>
            <a:ext cx="9433048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3584" y="1624013"/>
            <a:ext cx="4618856" cy="3391024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dirty="0"/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t’s </a:t>
            </a:r>
            <a:r>
              <a:rPr lang="en-US" sz="2400" dirty="0">
                <a:solidFill>
                  <a:schemeClr val="tx1"/>
                </a:solidFill>
              </a:rPr>
              <a:t>a perfect opportunity for you to get going and own a well-established fitness franchise. It will not only kick-start your fitness business with an added advantage but will help you make lots of money doing what you love.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794706"/>
            <a:ext cx="914400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www.justyoufitness.com/franchise/</a:t>
            </a:r>
            <a:endParaRPr lang="en-U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5486"/>
            <a:ext cx="7452320" cy="735806"/>
          </a:xfrm>
        </p:spPr>
        <p:txBody>
          <a:bodyPr/>
          <a:lstStyle/>
          <a:p>
            <a:r>
              <a:rPr lang="en-US" sz="3600" b="1" u="sng" dirty="0" smtClean="0">
                <a:solidFill>
                  <a:schemeClr val="bg1"/>
                </a:solidFill>
              </a:rPr>
              <a:t>Get Your Own Fitness &amp; Health Franchise</a:t>
            </a:r>
            <a:endParaRPr lang="en-US" altLang="en-US" sz="36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91630"/>
            <a:ext cx="2204330" cy="3159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>
            <a:hlinkClick r:id="rId3"/>
          </p:cNvPr>
          <p:cNvSpPr/>
          <p:nvPr/>
        </p:nvSpPr>
        <p:spPr>
          <a:xfrm>
            <a:off x="-108520" y="-92546"/>
            <a:ext cx="9433048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-108520" y="-92546"/>
            <a:ext cx="9433048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94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373736"/>
            <a:ext cx="4114800" cy="3391025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>
                <a:solidFill>
                  <a:schemeClr val="tx1"/>
                </a:solidFill>
              </a:rPr>
              <a:t>fitness franchise route, as the fitness company has already established significant brand value, clientele and reputation as opposed to opening a unknown fitness center.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794706"/>
            <a:ext cx="914400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www.justyoufitness.com/franchise/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5486"/>
            <a:ext cx="7452320" cy="735806"/>
          </a:xfrm>
        </p:spPr>
        <p:txBody>
          <a:bodyPr/>
          <a:lstStyle/>
          <a:p>
            <a:r>
              <a:rPr lang="en-US" sz="3600" b="1" u="sng" dirty="0" smtClean="0">
                <a:solidFill>
                  <a:schemeClr val="bg1"/>
                </a:solidFill>
              </a:rPr>
              <a:t>Get Your Own Fitness &amp; Health Franchise</a:t>
            </a:r>
            <a:endParaRPr lang="en-US" altLang="en-US" sz="36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546428"/>
            <a:ext cx="2628961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>
            <a:hlinkClick r:id="rId3"/>
          </p:cNvPr>
          <p:cNvSpPr/>
          <p:nvPr/>
        </p:nvSpPr>
        <p:spPr>
          <a:xfrm>
            <a:off x="-108520" y="-92546"/>
            <a:ext cx="9433048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53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104" y="-20538"/>
            <a:ext cx="7092280" cy="85725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Contact 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794706"/>
            <a:ext cx="914400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www.justyoufitness.com/franchise/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34" y="2715766"/>
            <a:ext cx="638200" cy="638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75856" y="156363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(843) 438-4430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2739573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1499 Harborsun Drive, Charleston, South Carolina 29412</a:t>
            </a:r>
            <a:endParaRPr lang="en-US" sz="2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33" y="1635646"/>
            <a:ext cx="461665" cy="461665"/>
          </a:xfrm>
          <a:prstGeom prst="rect">
            <a:avLst/>
          </a:prstGeom>
        </p:spPr>
      </p:pic>
      <p:sp>
        <p:nvSpPr>
          <p:cNvPr id="10" name="Rectangle 9">
            <a:hlinkClick r:id="rId4"/>
          </p:cNvPr>
          <p:cNvSpPr/>
          <p:nvPr/>
        </p:nvSpPr>
        <p:spPr>
          <a:xfrm>
            <a:off x="-108520" y="-92546"/>
            <a:ext cx="9433048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61741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9032</TotalTime>
  <Words>156</Words>
  <Application>Microsoft Office PowerPoint</Application>
  <PresentationFormat>On-screen Show (16:9)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Diseño predeterminado</vt:lpstr>
      <vt:lpstr>Get Your Own Fitness &amp; Health Franchise</vt:lpstr>
      <vt:lpstr>Get Your Own Fitness &amp; Health Franchise</vt:lpstr>
      <vt:lpstr>Get Your Own Fitness &amp; Health Franchise</vt:lpstr>
      <vt:lpstr>Get Your Own Fitness &amp; Health Franchise</vt:lpstr>
      <vt:lpstr>Contact Us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Admin</cp:lastModifiedBy>
  <cp:revision>689</cp:revision>
  <dcterms:created xsi:type="dcterms:W3CDTF">2010-05-23T14:28:12Z</dcterms:created>
  <dcterms:modified xsi:type="dcterms:W3CDTF">2017-01-21T06:43:28Z</dcterms:modified>
</cp:coreProperties>
</file>