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DB6CF3-E086-4C58-90D0-FC9971A7B195}" type="datetimeFigureOut">
              <a:rPr lang="en-US" smtClean="0"/>
              <a:t>8/13/2018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2AC8F1-8783-4076-975D-99E714D4F6C8}" type="slidenum">
              <a:rPr lang="en-US" smtClean="0"/>
              <a:t>‹#›</a:t>
            </a:fld>
            <a:endParaRPr lang="en-US"/>
          </a:p>
        </p:txBody>
      </p:sp>
    </p:spTree>
    <p:extLst>
      <p:ext uri="{BB962C8B-B14F-4D97-AF65-F5344CB8AC3E}">
        <p14:creationId xmlns:p14="http://schemas.microsoft.com/office/powerpoint/2010/main" val="324955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DB6CF3-E086-4C58-90D0-FC9971A7B195}" type="datetimeFigureOut">
              <a:rPr lang="en-US" smtClean="0"/>
              <a:t>8/13/2018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2AC8F1-8783-4076-975D-99E714D4F6C8}" type="slidenum">
              <a:rPr lang="en-US" smtClean="0"/>
              <a:t>‹#›</a:t>
            </a:fld>
            <a:endParaRPr lang="en-US"/>
          </a:p>
        </p:txBody>
      </p:sp>
    </p:spTree>
    <p:extLst>
      <p:ext uri="{BB962C8B-B14F-4D97-AF65-F5344CB8AC3E}">
        <p14:creationId xmlns:p14="http://schemas.microsoft.com/office/powerpoint/2010/main" val="2281262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DB6CF3-E086-4C58-90D0-FC9971A7B195}" type="datetimeFigureOut">
              <a:rPr lang="en-US" smtClean="0"/>
              <a:t>8/13/2018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2AC8F1-8783-4076-975D-99E714D4F6C8}" type="slidenum">
              <a:rPr lang="en-US" smtClean="0"/>
              <a:t>‹#›</a:t>
            </a:fld>
            <a:endParaRPr lang="en-US"/>
          </a:p>
        </p:txBody>
      </p:sp>
    </p:spTree>
    <p:extLst>
      <p:ext uri="{BB962C8B-B14F-4D97-AF65-F5344CB8AC3E}">
        <p14:creationId xmlns:p14="http://schemas.microsoft.com/office/powerpoint/2010/main" val="153977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DB6CF3-E086-4C58-90D0-FC9971A7B195}" type="datetimeFigureOut">
              <a:rPr lang="en-US" smtClean="0"/>
              <a:t>8/13/2018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2AC8F1-8783-4076-975D-99E714D4F6C8}" type="slidenum">
              <a:rPr lang="en-US" smtClean="0"/>
              <a:t>‹#›</a:t>
            </a:fld>
            <a:endParaRPr lang="en-US"/>
          </a:p>
        </p:txBody>
      </p:sp>
    </p:spTree>
    <p:extLst>
      <p:ext uri="{BB962C8B-B14F-4D97-AF65-F5344CB8AC3E}">
        <p14:creationId xmlns:p14="http://schemas.microsoft.com/office/powerpoint/2010/main" val="3178108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DB6CF3-E086-4C58-90D0-FC9971A7B195}" type="datetimeFigureOut">
              <a:rPr lang="en-US" smtClean="0"/>
              <a:t>8/13/2018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2AC8F1-8783-4076-975D-99E714D4F6C8}" type="slidenum">
              <a:rPr lang="en-US" smtClean="0"/>
              <a:t>‹#›</a:t>
            </a:fld>
            <a:endParaRPr lang="en-US"/>
          </a:p>
        </p:txBody>
      </p:sp>
    </p:spTree>
    <p:extLst>
      <p:ext uri="{BB962C8B-B14F-4D97-AF65-F5344CB8AC3E}">
        <p14:creationId xmlns:p14="http://schemas.microsoft.com/office/powerpoint/2010/main" val="3618410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DB6CF3-E086-4C58-90D0-FC9971A7B195}" type="datetimeFigureOut">
              <a:rPr lang="en-US" smtClean="0"/>
              <a:t>8/13/2018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2AC8F1-8783-4076-975D-99E714D4F6C8}" type="slidenum">
              <a:rPr lang="en-US" smtClean="0"/>
              <a:t>‹#›</a:t>
            </a:fld>
            <a:endParaRPr lang="en-US"/>
          </a:p>
        </p:txBody>
      </p:sp>
    </p:spTree>
    <p:extLst>
      <p:ext uri="{BB962C8B-B14F-4D97-AF65-F5344CB8AC3E}">
        <p14:creationId xmlns:p14="http://schemas.microsoft.com/office/powerpoint/2010/main" val="2345265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DB6CF3-E086-4C58-90D0-FC9971A7B195}" type="datetimeFigureOut">
              <a:rPr lang="en-US" smtClean="0"/>
              <a:t>8/13/2018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2AC8F1-8783-4076-975D-99E714D4F6C8}" type="slidenum">
              <a:rPr lang="en-US" smtClean="0"/>
              <a:t>‹#›</a:t>
            </a:fld>
            <a:endParaRPr lang="en-US"/>
          </a:p>
        </p:txBody>
      </p:sp>
    </p:spTree>
    <p:extLst>
      <p:ext uri="{BB962C8B-B14F-4D97-AF65-F5344CB8AC3E}">
        <p14:creationId xmlns:p14="http://schemas.microsoft.com/office/powerpoint/2010/main" val="3164108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DB6CF3-E086-4C58-90D0-FC9971A7B195}" type="datetimeFigureOut">
              <a:rPr lang="en-US" smtClean="0"/>
              <a:t>8/13/2018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2AC8F1-8783-4076-975D-99E714D4F6C8}" type="slidenum">
              <a:rPr lang="en-US" smtClean="0"/>
              <a:t>‹#›</a:t>
            </a:fld>
            <a:endParaRPr lang="en-US"/>
          </a:p>
        </p:txBody>
      </p:sp>
    </p:spTree>
    <p:extLst>
      <p:ext uri="{BB962C8B-B14F-4D97-AF65-F5344CB8AC3E}">
        <p14:creationId xmlns:p14="http://schemas.microsoft.com/office/powerpoint/2010/main" val="466258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DB6CF3-E086-4C58-90D0-FC9971A7B195}" type="datetimeFigureOut">
              <a:rPr lang="en-US" smtClean="0"/>
              <a:t>8/13/2018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2AC8F1-8783-4076-975D-99E714D4F6C8}" type="slidenum">
              <a:rPr lang="en-US" smtClean="0"/>
              <a:t>‹#›</a:t>
            </a:fld>
            <a:endParaRPr lang="en-US"/>
          </a:p>
        </p:txBody>
      </p:sp>
    </p:spTree>
    <p:extLst>
      <p:ext uri="{BB962C8B-B14F-4D97-AF65-F5344CB8AC3E}">
        <p14:creationId xmlns:p14="http://schemas.microsoft.com/office/powerpoint/2010/main" val="8240741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DB6CF3-E086-4C58-90D0-FC9971A7B195}" type="datetimeFigureOut">
              <a:rPr lang="en-US" smtClean="0"/>
              <a:t>8/13/2018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2AC8F1-8783-4076-975D-99E714D4F6C8}" type="slidenum">
              <a:rPr lang="en-US" smtClean="0"/>
              <a:t>‹#›</a:t>
            </a:fld>
            <a:endParaRPr lang="en-US"/>
          </a:p>
        </p:txBody>
      </p:sp>
    </p:spTree>
    <p:extLst>
      <p:ext uri="{BB962C8B-B14F-4D97-AF65-F5344CB8AC3E}">
        <p14:creationId xmlns:p14="http://schemas.microsoft.com/office/powerpoint/2010/main" val="3020070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DB6CF3-E086-4C58-90D0-FC9971A7B195}" type="datetimeFigureOut">
              <a:rPr lang="en-US" smtClean="0"/>
              <a:t>8/13/2018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2AC8F1-8783-4076-975D-99E714D4F6C8}" type="slidenum">
              <a:rPr lang="en-US" smtClean="0"/>
              <a:t>‹#›</a:t>
            </a:fld>
            <a:endParaRPr lang="en-US"/>
          </a:p>
        </p:txBody>
      </p:sp>
    </p:spTree>
    <p:extLst>
      <p:ext uri="{BB962C8B-B14F-4D97-AF65-F5344CB8AC3E}">
        <p14:creationId xmlns:p14="http://schemas.microsoft.com/office/powerpoint/2010/main" val="2961841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DB6CF3-E086-4C58-90D0-FC9971A7B195}" type="datetimeFigureOut">
              <a:rPr lang="en-US" smtClean="0"/>
              <a:t>8/13/2018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2AC8F1-8783-4076-975D-99E714D4F6C8}" type="slidenum">
              <a:rPr lang="en-US" smtClean="0"/>
              <a:t>‹#›</a:t>
            </a:fld>
            <a:endParaRPr lang="en-US"/>
          </a:p>
        </p:txBody>
      </p:sp>
    </p:spTree>
    <p:extLst>
      <p:ext uri="{BB962C8B-B14F-4D97-AF65-F5344CB8AC3E}">
        <p14:creationId xmlns:p14="http://schemas.microsoft.com/office/powerpoint/2010/main" val="10590707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partybusrentaldc.com/" TargetMode="External"/><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partybusrentaldc.com/charter-bus-dc.html" TargetMode="External"/><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11591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6742090"/>
            <a:ext cx="12192000" cy="11591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0" y="5896377"/>
            <a:ext cx="12192000" cy="11591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1002406"/>
            <a:ext cx="12192000" cy="11591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235" y="159795"/>
            <a:ext cx="2206189" cy="798726"/>
          </a:xfrm>
          <a:prstGeom prst="rect">
            <a:avLst/>
          </a:prstGeom>
          <a:noFill/>
          <a:ln w="38100" cap="sq">
            <a:noFill/>
            <a:prstDash val="solid"/>
            <a:miter lim="800000"/>
          </a:ln>
          <a:effectLst>
            <a:outerShdw blurRad="50800" dist="38100" dir="2700000" algn="tl" rotWithShape="0">
              <a:srgbClr val="000000">
                <a:alpha val="43000"/>
              </a:srgbClr>
            </a:outerShdw>
          </a:effectLst>
        </p:spPr>
      </p:pic>
      <p:sp>
        <p:nvSpPr>
          <p:cNvPr id="9" name="Rectangle 8"/>
          <p:cNvSpPr/>
          <p:nvPr/>
        </p:nvSpPr>
        <p:spPr>
          <a:xfrm>
            <a:off x="4674871" y="143659"/>
            <a:ext cx="7517129" cy="830997"/>
          </a:xfrm>
          <a:prstGeom prst="rect">
            <a:avLst/>
          </a:prstGeom>
          <a:noFill/>
        </p:spPr>
        <p:txBody>
          <a:bodyPr wrap="square">
            <a:spAutoFit/>
          </a:bodyPr>
          <a:lstStyle/>
          <a:p>
            <a:pPr algn="ctr"/>
            <a:r>
              <a:rPr lang="en-US" sz="4800" b="1" dirty="0">
                <a:ln w="9525">
                  <a:solidFill>
                    <a:schemeClr val="bg1"/>
                  </a:solidFill>
                  <a:prstDash val="solid"/>
                </a:ln>
                <a:latin typeface="+mj-lt"/>
              </a:rPr>
              <a:t>PARTY BUS RENTAL DC</a:t>
            </a:r>
          </a:p>
        </p:txBody>
      </p:sp>
      <p:sp>
        <p:nvSpPr>
          <p:cNvPr id="10" name="Rectangle 9"/>
          <p:cNvSpPr/>
          <p:nvPr/>
        </p:nvSpPr>
        <p:spPr>
          <a:xfrm>
            <a:off x="0" y="6054023"/>
            <a:ext cx="3078051" cy="646331"/>
          </a:xfrm>
          <a:prstGeom prst="rect">
            <a:avLst/>
          </a:prstGeom>
        </p:spPr>
        <p:txBody>
          <a:bodyPr wrap="square">
            <a:spAutoFit/>
          </a:bodyPr>
          <a:lstStyle/>
          <a:p>
            <a:pPr algn="ctr"/>
            <a:r>
              <a:rPr lang="en-US" b="1" dirty="0">
                <a:ln w="0"/>
                <a:latin typeface="+mj-lt"/>
                <a:cs typeface="Andalus" panose="02020603050405020304" pitchFamily="18" charset="-78"/>
              </a:rPr>
              <a:t>CALL:</a:t>
            </a:r>
          </a:p>
          <a:p>
            <a:pPr algn="ctr"/>
            <a:r>
              <a:rPr lang="en-US" b="1" dirty="0">
                <a:ln w="0"/>
                <a:latin typeface="+mj-lt"/>
                <a:cs typeface="Andalus" panose="02020603050405020304" pitchFamily="18" charset="-78"/>
              </a:rPr>
              <a:t> TOLL FREE: 1.202.765.2352</a:t>
            </a:r>
          </a:p>
        </p:txBody>
      </p:sp>
      <p:sp>
        <p:nvSpPr>
          <p:cNvPr id="11" name="Rectangle 10"/>
          <p:cNvSpPr/>
          <p:nvPr/>
        </p:nvSpPr>
        <p:spPr>
          <a:xfrm>
            <a:off x="4568118" y="6074890"/>
            <a:ext cx="3008307" cy="646331"/>
          </a:xfrm>
          <a:prstGeom prst="rect">
            <a:avLst/>
          </a:prstGeom>
        </p:spPr>
        <p:txBody>
          <a:bodyPr wrap="square">
            <a:spAutoFit/>
          </a:bodyPr>
          <a:lstStyle/>
          <a:p>
            <a:pPr algn="ctr"/>
            <a:r>
              <a:rPr lang="en-US" b="1" dirty="0">
                <a:ln w="0"/>
                <a:latin typeface="+mj-lt"/>
                <a:cs typeface="Andalus" panose="02020603050405020304" pitchFamily="18" charset="-78"/>
              </a:rPr>
              <a:t>EMAIL:</a:t>
            </a:r>
          </a:p>
          <a:p>
            <a:pPr algn="ctr"/>
            <a:r>
              <a:rPr lang="en-US" b="1" dirty="0">
                <a:ln w="0"/>
                <a:latin typeface="+mj-lt"/>
                <a:cs typeface="Andalus" panose="02020603050405020304" pitchFamily="18" charset="-78"/>
              </a:rPr>
              <a:t> info@partybusrentaldc.com</a:t>
            </a:r>
          </a:p>
        </p:txBody>
      </p:sp>
      <p:sp>
        <p:nvSpPr>
          <p:cNvPr id="12" name="Rectangle 11"/>
          <p:cNvSpPr/>
          <p:nvPr/>
        </p:nvSpPr>
        <p:spPr>
          <a:xfrm>
            <a:off x="9066493" y="6054022"/>
            <a:ext cx="3125507" cy="646331"/>
          </a:xfrm>
          <a:prstGeom prst="rect">
            <a:avLst/>
          </a:prstGeom>
        </p:spPr>
        <p:txBody>
          <a:bodyPr wrap="square">
            <a:spAutoFit/>
          </a:bodyPr>
          <a:lstStyle/>
          <a:p>
            <a:pPr algn="ctr"/>
            <a:r>
              <a:rPr lang="en-US" b="1" dirty="0">
                <a:ln w="0"/>
                <a:latin typeface="+mj-lt"/>
                <a:cs typeface="Andalus" panose="02020603050405020304" pitchFamily="18" charset="-78"/>
              </a:rPr>
              <a:t>WEB SITE: </a:t>
            </a:r>
          </a:p>
          <a:p>
            <a:pPr algn="ctr"/>
            <a:r>
              <a:rPr lang="en-US" b="1" dirty="0">
                <a:ln w="0"/>
                <a:latin typeface="+mj-lt"/>
                <a:cs typeface="Andalus" panose="02020603050405020304" pitchFamily="18" charset="-78"/>
              </a:rPr>
              <a:t>http://partybusrentaldc.com</a:t>
            </a:r>
          </a:p>
        </p:txBody>
      </p:sp>
      <p:pic>
        <p:nvPicPr>
          <p:cNvPr id="14" name="Picture 13"/>
          <p:cNvPicPr>
            <a:picLocks noChangeAspect="1"/>
          </p:cNvPicPr>
          <p:nvPr/>
        </p:nvPicPr>
        <p:blipFill rotWithShape="1">
          <a:blip r:embed="rId3">
            <a:extLst>
              <a:ext uri="{28A0092B-C50C-407E-A947-70E740481C1C}">
                <a14:useLocalDpi xmlns:a14="http://schemas.microsoft.com/office/drawing/2010/main" val="0"/>
              </a:ext>
            </a:extLst>
          </a:blip>
          <a:srcRect l="9718" t="22108" r="5268" b="29908"/>
          <a:stretch/>
        </p:blipFill>
        <p:spPr>
          <a:xfrm>
            <a:off x="104426" y="1250007"/>
            <a:ext cx="11983148" cy="4514678"/>
          </a:xfrm>
          <a:prstGeom prst="rect">
            <a:avLst/>
          </a:prstGeom>
        </p:spPr>
      </p:pic>
    </p:spTree>
    <p:extLst>
      <p:ext uri="{BB962C8B-B14F-4D97-AF65-F5344CB8AC3E}">
        <p14:creationId xmlns:p14="http://schemas.microsoft.com/office/powerpoint/2010/main" val="1698029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11591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6478073"/>
            <a:ext cx="12192000" cy="37992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1002406"/>
            <a:ext cx="12192000" cy="11591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0" y="117901"/>
            <a:ext cx="12192000" cy="830997"/>
          </a:xfrm>
          <a:prstGeom prst="rect">
            <a:avLst/>
          </a:prstGeom>
          <a:noFill/>
        </p:spPr>
        <p:txBody>
          <a:bodyPr wrap="square" rtlCol="0">
            <a:spAutoFit/>
          </a:bodyPr>
          <a:lstStyle/>
          <a:p>
            <a:pPr algn="ctr"/>
            <a:r>
              <a:rPr lang="en-US" sz="4800" b="1" dirty="0">
                <a:latin typeface="+mj-lt"/>
              </a:rPr>
              <a:t>Ways to Enhance Your Travel </a:t>
            </a:r>
            <a:r>
              <a:rPr lang="en-US" sz="4800" b="1" dirty="0" smtClean="0">
                <a:latin typeface="+mj-lt"/>
              </a:rPr>
              <a:t>Experience</a:t>
            </a:r>
            <a:endParaRPr lang="en-US" sz="4800" dirty="0">
              <a:latin typeface="+mj-lt"/>
            </a:endParaRP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1185" t="21450" r="1138" b="22297"/>
          <a:stretch/>
        </p:blipFill>
        <p:spPr>
          <a:xfrm>
            <a:off x="154547" y="3423898"/>
            <a:ext cx="11938715" cy="2884757"/>
          </a:xfrm>
          <a:prstGeom prst="rect">
            <a:avLst/>
          </a:prstGeom>
        </p:spPr>
      </p:pic>
      <p:sp>
        <p:nvSpPr>
          <p:cNvPr id="13" name="TextBox 12"/>
          <p:cNvSpPr txBox="1"/>
          <p:nvPr/>
        </p:nvSpPr>
        <p:spPr>
          <a:xfrm>
            <a:off x="0" y="1171824"/>
            <a:ext cx="12080383" cy="2246769"/>
          </a:xfrm>
          <a:prstGeom prst="rect">
            <a:avLst/>
          </a:prstGeom>
          <a:noFill/>
        </p:spPr>
        <p:txBody>
          <a:bodyPr wrap="square" rtlCol="0">
            <a:spAutoFit/>
          </a:bodyPr>
          <a:lstStyle/>
          <a:p>
            <a:pPr algn="ctr"/>
            <a:r>
              <a:rPr lang="en-US" sz="2000" b="1" u="sng" dirty="0">
                <a:hlinkClick r:id="rId3"/>
              </a:rPr>
              <a:t>Party Bus DC</a:t>
            </a:r>
            <a:r>
              <a:rPr lang="en-US" sz="2000" dirty="0"/>
              <a:t> offers something special, something that will surely delight you. Imagine a party on a bus that is constantly on the move, equipped with various amenities that will improve your party to an unreal level. </a:t>
            </a:r>
            <a:r>
              <a:rPr lang="en-US" sz="2000" b="1" dirty="0"/>
              <a:t>Party Buses Rentals DC</a:t>
            </a:r>
            <a:r>
              <a:rPr lang="en-US" sz="2000" dirty="0"/>
              <a:t> provides just that and so much more. There are also our elite chauffeurs, people who have spent months and years of training with the goal of bringing their driving skills to perfection, they are also kind and polite, and will respect in any way possible. So, if you are looking for </a:t>
            </a:r>
            <a:r>
              <a:rPr lang="en-US" sz="2000" b="1" dirty="0"/>
              <a:t>Cheap Party Bus DC</a:t>
            </a:r>
            <a:r>
              <a:rPr lang="en-US" sz="2000" dirty="0"/>
              <a:t>, you have found it. Our prices are ridiculous, especially when considering that in return you get a unique party experience, which you will remember for the rest of your life. </a:t>
            </a:r>
          </a:p>
        </p:txBody>
      </p:sp>
    </p:spTree>
    <p:extLst>
      <p:ext uri="{BB962C8B-B14F-4D97-AF65-F5344CB8AC3E}">
        <p14:creationId xmlns:p14="http://schemas.microsoft.com/office/powerpoint/2010/main" val="1354833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11591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6478073"/>
            <a:ext cx="12192000" cy="37992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1002406"/>
            <a:ext cx="12192000" cy="11591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0" y="171409"/>
            <a:ext cx="12192000" cy="830997"/>
          </a:xfrm>
          <a:prstGeom prst="rect">
            <a:avLst/>
          </a:prstGeom>
          <a:noFill/>
        </p:spPr>
        <p:txBody>
          <a:bodyPr wrap="square" rtlCol="0">
            <a:spAutoFit/>
          </a:bodyPr>
          <a:lstStyle/>
          <a:p>
            <a:pPr algn="ctr"/>
            <a:r>
              <a:rPr lang="en-US" sz="4800" b="1" dirty="0">
                <a:latin typeface="+mj-lt"/>
              </a:rPr>
              <a:t>Making Good Memories </a:t>
            </a:r>
            <a:endParaRPr lang="en-US" sz="4800" dirty="0">
              <a:latin typeface="+mj-lt"/>
            </a:endParaRPr>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992" t="27096" r="1229" b="15687"/>
          <a:stretch/>
        </p:blipFill>
        <p:spPr>
          <a:xfrm>
            <a:off x="103031" y="3267662"/>
            <a:ext cx="11925836" cy="3094501"/>
          </a:xfrm>
          <a:prstGeom prst="rect">
            <a:avLst/>
          </a:prstGeom>
        </p:spPr>
      </p:pic>
      <p:sp>
        <p:nvSpPr>
          <p:cNvPr id="8" name="TextBox 7"/>
          <p:cNvSpPr txBox="1"/>
          <p:nvPr/>
        </p:nvSpPr>
        <p:spPr>
          <a:xfrm>
            <a:off x="0" y="1223493"/>
            <a:ext cx="12192000" cy="1938992"/>
          </a:xfrm>
          <a:prstGeom prst="rect">
            <a:avLst/>
          </a:prstGeom>
          <a:noFill/>
        </p:spPr>
        <p:txBody>
          <a:bodyPr wrap="square" rtlCol="0">
            <a:spAutoFit/>
          </a:bodyPr>
          <a:lstStyle/>
          <a:p>
            <a:pPr algn="ctr"/>
            <a:r>
              <a:rPr lang="en-US" sz="2000" dirty="0"/>
              <a:t>Private tours, school field trips, or group events such as conferences and conventions are all worthy time investments that are worth traveling for- but if the journey to the final destination is uncomfortable or chaotic, the overall experience is tainted. That’s why you need to call </a:t>
            </a:r>
            <a:r>
              <a:rPr lang="en-US" sz="2000" b="1" dirty="0"/>
              <a:t>DC Charter Bus</a:t>
            </a:r>
            <a:r>
              <a:rPr lang="en-US" sz="2000" dirty="0"/>
              <a:t> and make sure that that won’t happen by any chance. We offer a wide range of fleet available to cater to your varied needs. Our amazing chauffeurs know everything about the city routes, directions, and driving rules and regulations. You should definitely check it out. </a:t>
            </a:r>
          </a:p>
        </p:txBody>
      </p:sp>
    </p:spTree>
    <p:extLst>
      <p:ext uri="{BB962C8B-B14F-4D97-AF65-F5344CB8AC3E}">
        <p14:creationId xmlns:p14="http://schemas.microsoft.com/office/powerpoint/2010/main" val="25143450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11591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6478073"/>
            <a:ext cx="12192000" cy="37992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1002406"/>
            <a:ext cx="12192000" cy="11591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0" y="171409"/>
            <a:ext cx="12192000" cy="830997"/>
          </a:xfrm>
          <a:prstGeom prst="rect">
            <a:avLst/>
          </a:prstGeom>
          <a:noFill/>
        </p:spPr>
        <p:txBody>
          <a:bodyPr wrap="square" rtlCol="0">
            <a:spAutoFit/>
          </a:bodyPr>
          <a:lstStyle/>
          <a:p>
            <a:pPr algn="ctr"/>
            <a:r>
              <a:rPr lang="en-US" sz="4800" b="1" dirty="0">
                <a:latin typeface="+mj-lt"/>
              </a:rPr>
              <a:t>State-Of-Art Charter </a:t>
            </a:r>
            <a:endParaRPr lang="en-US" sz="4800" dirty="0">
              <a:latin typeface="+mj-lt"/>
            </a:endParaRP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1186" t="21859" r="1849" b="16282"/>
          <a:stretch/>
        </p:blipFill>
        <p:spPr>
          <a:xfrm>
            <a:off x="128790" y="3165578"/>
            <a:ext cx="11912956" cy="3196585"/>
          </a:xfrm>
          <a:prstGeom prst="rect">
            <a:avLst/>
          </a:prstGeom>
        </p:spPr>
      </p:pic>
      <p:sp>
        <p:nvSpPr>
          <p:cNvPr id="6" name="TextBox 5"/>
          <p:cNvSpPr txBox="1"/>
          <p:nvPr/>
        </p:nvSpPr>
        <p:spPr>
          <a:xfrm>
            <a:off x="0" y="1193676"/>
            <a:ext cx="12192000" cy="1938992"/>
          </a:xfrm>
          <a:prstGeom prst="rect">
            <a:avLst/>
          </a:prstGeom>
          <a:noFill/>
        </p:spPr>
        <p:txBody>
          <a:bodyPr wrap="square" rtlCol="0">
            <a:spAutoFit/>
          </a:bodyPr>
          <a:lstStyle/>
          <a:p>
            <a:pPr algn="ctr"/>
            <a:r>
              <a:rPr lang="en-US" sz="2400" dirty="0"/>
              <a:t>When you are contemplating about a specific </a:t>
            </a:r>
            <a:r>
              <a:rPr lang="en-US" sz="2400" b="1" u="sng" dirty="0">
                <a:hlinkClick r:id="rId3"/>
              </a:rPr>
              <a:t>Charter Bus Rental DC</a:t>
            </a:r>
            <a:r>
              <a:rPr lang="en-US" sz="2400" dirty="0"/>
              <a:t> company, there are numerous factors you need to consider. But safety always plays a major role. That’s why you should come, we can offer you a reliable vehicle which you can use for any occasion. Your safety and comfort are guaranteed. Let us give the comfort you deserve. Call us today at (202) 765-2352</a:t>
            </a:r>
            <a:r>
              <a:rPr lang="en-US" sz="2400" dirty="0" smtClean="0"/>
              <a:t>.</a:t>
            </a:r>
            <a:endParaRPr lang="en-US" sz="2400" dirty="0"/>
          </a:p>
        </p:txBody>
      </p:sp>
    </p:spTree>
    <p:extLst>
      <p:ext uri="{BB962C8B-B14F-4D97-AF65-F5344CB8AC3E}">
        <p14:creationId xmlns:p14="http://schemas.microsoft.com/office/powerpoint/2010/main" val="3618456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11591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6413679"/>
            <a:ext cx="12192000" cy="44432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1002406"/>
            <a:ext cx="12192000" cy="11591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235" y="159795"/>
            <a:ext cx="2206189" cy="798726"/>
          </a:xfrm>
          <a:prstGeom prst="rect">
            <a:avLst/>
          </a:prstGeom>
          <a:noFill/>
          <a:ln w="38100" cap="sq">
            <a:noFill/>
            <a:prstDash val="solid"/>
            <a:miter lim="800000"/>
          </a:ln>
          <a:effectLst>
            <a:outerShdw blurRad="50800" dist="38100" dir="2700000" algn="tl" rotWithShape="0">
              <a:srgbClr val="000000">
                <a:alpha val="43000"/>
              </a:srgbClr>
            </a:outerShdw>
          </a:effectLst>
        </p:spPr>
      </p:pic>
      <p:sp>
        <p:nvSpPr>
          <p:cNvPr id="9" name="Rectangle 8"/>
          <p:cNvSpPr/>
          <p:nvPr/>
        </p:nvSpPr>
        <p:spPr>
          <a:xfrm>
            <a:off x="4674871" y="143659"/>
            <a:ext cx="7517129" cy="830997"/>
          </a:xfrm>
          <a:prstGeom prst="rect">
            <a:avLst/>
          </a:prstGeom>
          <a:noFill/>
        </p:spPr>
        <p:txBody>
          <a:bodyPr wrap="square">
            <a:spAutoFit/>
          </a:bodyPr>
          <a:lstStyle/>
          <a:p>
            <a:pPr algn="ctr"/>
            <a:r>
              <a:rPr lang="en-US" sz="4800" b="1" dirty="0">
                <a:ln w="9525">
                  <a:solidFill>
                    <a:schemeClr val="bg1"/>
                  </a:solidFill>
                  <a:prstDash val="solid"/>
                </a:ln>
                <a:latin typeface="+mj-lt"/>
              </a:rPr>
              <a:t>PARTY BUS RENTAL DC</a:t>
            </a:r>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92343"/>
            <a:ext cx="12192000" cy="5147308"/>
          </a:xfrm>
          <a:prstGeom prst="rect">
            <a:avLst/>
          </a:prstGeom>
        </p:spPr>
      </p:pic>
      <p:sp>
        <p:nvSpPr>
          <p:cNvPr id="16" name="Rectangle 15"/>
          <p:cNvSpPr/>
          <p:nvPr/>
        </p:nvSpPr>
        <p:spPr>
          <a:xfrm>
            <a:off x="4979832" y="2184667"/>
            <a:ext cx="7212168" cy="4154984"/>
          </a:xfrm>
          <a:prstGeom prst="rect">
            <a:avLst/>
          </a:prstGeom>
        </p:spPr>
        <p:txBody>
          <a:bodyPr wrap="square">
            <a:spAutoFit/>
          </a:bodyPr>
          <a:lstStyle/>
          <a:p>
            <a:pPr algn="ctr"/>
            <a:r>
              <a:rPr lang="en-US" sz="4400" b="1" dirty="0" smtClean="0">
                <a:ln w="0"/>
                <a:latin typeface="+mj-lt"/>
                <a:cs typeface="Andalus" panose="02020603050405020304" pitchFamily="18" charset="-78"/>
              </a:rPr>
              <a:t>CALL:</a:t>
            </a:r>
          </a:p>
          <a:p>
            <a:pPr algn="ctr"/>
            <a:r>
              <a:rPr lang="en-US" sz="4400" b="1" dirty="0" smtClean="0">
                <a:ln w="0"/>
                <a:latin typeface="+mj-lt"/>
                <a:cs typeface="Andalus" panose="02020603050405020304" pitchFamily="18" charset="-78"/>
              </a:rPr>
              <a:t>LOCAL: 1.202.765.2352</a:t>
            </a:r>
          </a:p>
          <a:p>
            <a:pPr algn="ctr"/>
            <a:r>
              <a:rPr lang="en-US" sz="4400" b="1" dirty="0" smtClean="0">
                <a:ln w="0"/>
                <a:latin typeface="+mj-lt"/>
                <a:cs typeface="Andalus" panose="02020603050405020304" pitchFamily="18" charset="-78"/>
              </a:rPr>
              <a:t>EMAIL: info@partybusrentaldc.com</a:t>
            </a:r>
          </a:p>
          <a:p>
            <a:pPr algn="ctr"/>
            <a:r>
              <a:rPr lang="en-US" sz="4400" b="1" dirty="0" smtClean="0">
                <a:ln w="0"/>
                <a:latin typeface="+mj-lt"/>
                <a:cs typeface="Andalus" panose="02020603050405020304" pitchFamily="18" charset="-78"/>
              </a:rPr>
              <a:t>WEB SITE: </a:t>
            </a:r>
          </a:p>
          <a:p>
            <a:pPr algn="ctr"/>
            <a:r>
              <a:rPr lang="en-US" sz="4400" b="1" dirty="0" smtClean="0">
                <a:ln w="0"/>
                <a:latin typeface="+mj-lt"/>
                <a:cs typeface="Andalus" panose="02020603050405020304" pitchFamily="18" charset="-78"/>
              </a:rPr>
              <a:t>http://partybusrentaldc.com</a:t>
            </a:r>
            <a:endParaRPr lang="en-US" sz="4400" b="1" dirty="0">
              <a:ln w="0"/>
              <a:latin typeface="+mj-lt"/>
              <a:cs typeface="Andalus" panose="02020603050405020304" pitchFamily="18" charset="-78"/>
            </a:endParaRPr>
          </a:p>
        </p:txBody>
      </p:sp>
      <p:pic>
        <p:nvPicPr>
          <p:cNvPr id="17" name="Picture 16"/>
          <p:cNvPicPr>
            <a:picLocks noChangeAspect="1"/>
          </p:cNvPicPr>
          <p:nvPr/>
        </p:nvPicPr>
        <p:blipFill rotWithShape="1">
          <a:blip r:embed="rId4">
            <a:biLevel thresh="75000"/>
            <a:extLst>
              <a:ext uri="{28A0092B-C50C-407E-A947-70E740481C1C}">
                <a14:useLocalDpi xmlns:a14="http://schemas.microsoft.com/office/drawing/2010/main" val="0"/>
              </a:ext>
            </a:extLst>
          </a:blip>
          <a:srcRect t="21393" b="17762"/>
          <a:stretch/>
        </p:blipFill>
        <p:spPr>
          <a:xfrm>
            <a:off x="5728416" y="1192343"/>
            <a:ext cx="5715000" cy="1159098"/>
          </a:xfrm>
          <a:prstGeom prst="rect">
            <a:avLst/>
          </a:prstGeom>
        </p:spPr>
      </p:pic>
    </p:spTree>
    <p:extLst>
      <p:ext uri="{BB962C8B-B14F-4D97-AF65-F5344CB8AC3E}">
        <p14:creationId xmlns:p14="http://schemas.microsoft.com/office/powerpoint/2010/main" val="28400026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11591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6742090"/>
            <a:ext cx="12192000" cy="11591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0" y="5896377"/>
            <a:ext cx="12192000" cy="11591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1002406"/>
            <a:ext cx="12192000" cy="11591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235" y="159795"/>
            <a:ext cx="2206189" cy="798726"/>
          </a:xfrm>
          <a:prstGeom prst="rect">
            <a:avLst/>
          </a:prstGeom>
          <a:noFill/>
          <a:ln w="38100" cap="sq">
            <a:noFill/>
            <a:prstDash val="solid"/>
            <a:miter lim="800000"/>
          </a:ln>
          <a:effectLst>
            <a:outerShdw blurRad="50800" dist="38100" dir="2700000" algn="tl" rotWithShape="0">
              <a:srgbClr val="000000">
                <a:alpha val="43000"/>
              </a:srgbClr>
            </a:outerShdw>
          </a:effectLst>
        </p:spPr>
      </p:pic>
      <p:sp>
        <p:nvSpPr>
          <p:cNvPr id="9" name="Rectangle 8"/>
          <p:cNvSpPr/>
          <p:nvPr/>
        </p:nvSpPr>
        <p:spPr>
          <a:xfrm>
            <a:off x="4674871" y="143659"/>
            <a:ext cx="7517129" cy="830997"/>
          </a:xfrm>
          <a:prstGeom prst="rect">
            <a:avLst/>
          </a:prstGeom>
          <a:noFill/>
        </p:spPr>
        <p:txBody>
          <a:bodyPr wrap="square">
            <a:spAutoFit/>
          </a:bodyPr>
          <a:lstStyle/>
          <a:p>
            <a:pPr algn="ctr"/>
            <a:r>
              <a:rPr lang="en-US" sz="4800" b="1" dirty="0">
                <a:ln w="9525">
                  <a:solidFill>
                    <a:schemeClr val="bg1"/>
                  </a:solidFill>
                  <a:prstDash val="solid"/>
                </a:ln>
                <a:latin typeface="+mj-lt"/>
              </a:rPr>
              <a:t>PARTY BUS RENTAL DC</a:t>
            </a:r>
          </a:p>
        </p:txBody>
      </p:sp>
      <p:sp>
        <p:nvSpPr>
          <p:cNvPr id="10" name="Rectangle 9"/>
          <p:cNvSpPr/>
          <p:nvPr/>
        </p:nvSpPr>
        <p:spPr>
          <a:xfrm>
            <a:off x="0" y="6054023"/>
            <a:ext cx="3078051" cy="646331"/>
          </a:xfrm>
          <a:prstGeom prst="rect">
            <a:avLst/>
          </a:prstGeom>
        </p:spPr>
        <p:txBody>
          <a:bodyPr wrap="square">
            <a:spAutoFit/>
          </a:bodyPr>
          <a:lstStyle/>
          <a:p>
            <a:pPr algn="ctr"/>
            <a:r>
              <a:rPr lang="en-US" b="1" dirty="0">
                <a:ln w="0"/>
                <a:latin typeface="+mj-lt"/>
                <a:cs typeface="Andalus" panose="02020603050405020304" pitchFamily="18" charset="-78"/>
              </a:rPr>
              <a:t>CALL:</a:t>
            </a:r>
          </a:p>
          <a:p>
            <a:pPr algn="ctr"/>
            <a:r>
              <a:rPr lang="en-US" b="1" dirty="0">
                <a:ln w="0"/>
                <a:latin typeface="+mj-lt"/>
                <a:cs typeface="Andalus" panose="02020603050405020304" pitchFamily="18" charset="-78"/>
              </a:rPr>
              <a:t> TOLL FREE: 1.202.765.2352</a:t>
            </a:r>
          </a:p>
        </p:txBody>
      </p:sp>
      <p:sp>
        <p:nvSpPr>
          <p:cNvPr id="11" name="Rectangle 10"/>
          <p:cNvSpPr/>
          <p:nvPr/>
        </p:nvSpPr>
        <p:spPr>
          <a:xfrm>
            <a:off x="4568118" y="6074890"/>
            <a:ext cx="3008307" cy="646331"/>
          </a:xfrm>
          <a:prstGeom prst="rect">
            <a:avLst/>
          </a:prstGeom>
        </p:spPr>
        <p:txBody>
          <a:bodyPr wrap="square">
            <a:spAutoFit/>
          </a:bodyPr>
          <a:lstStyle/>
          <a:p>
            <a:pPr algn="ctr"/>
            <a:r>
              <a:rPr lang="en-US" b="1" dirty="0">
                <a:ln w="0"/>
                <a:latin typeface="+mj-lt"/>
                <a:cs typeface="Andalus" panose="02020603050405020304" pitchFamily="18" charset="-78"/>
              </a:rPr>
              <a:t>EMAIL:</a:t>
            </a:r>
          </a:p>
          <a:p>
            <a:pPr algn="ctr"/>
            <a:r>
              <a:rPr lang="en-US" b="1" dirty="0">
                <a:ln w="0"/>
                <a:latin typeface="+mj-lt"/>
                <a:cs typeface="Andalus" panose="02020603050405020304" pitchFamily="18" charset="-78"/>
              </a:rPr>
              <a:t> info@partybusrentaldc.com</a:t>
            </a:r>
          </a:p>
        </p:txBody>
      </p:sp>
      <p:sp>
        <p:nvSpPr>
          <p:cNvPr id="12" name="Rectangle 11"/>
          <p:cNvSpPr/>
          <p:nvPr/>
        </p:nvSpPr>
        <p:spPr>
          <a:xfrm>
            <a:off x="9066493" y="6054022"/>
            <a:ext cx="3125507" cy="646331"/>
          </a:xfrm>
          <a:prstGeom prst="rect">
            <a:avLst/>
          </a:prstGeom>
        </p:spPr>
        <p:txBody>
          <a:bodyPr wrap="square">
            <a:spAutoFit/>
          </a:bodyPr>
          <a:lstStyle/>
          <a:p>
            <a:pPr algn="ctr"/>
            <a:r>
              <a:rPr lang="en-US" b="1" dirty="0">
                <a:ln w="0"/>
                <a:latin typeface="+mj-lt"/>
                <a:cs typeface="Andalus" panose="02020603050405020304" pitchFamily="18" charset="-78"/>
              </a:rPr>
              <a:t>WEB SITE: </a:t>
            </a:r>
          </a:p>
          <a:p>
            <a:pPr algn="ctr"/>
            <a:r>
              <a:rPr lang="en-US" b="1" dirty="0">
                <a:ln w="0"/>
                <a:latin typeface="+mj-lt"/>
                <a:cs typeface="Andalus" panose="02020603050405020304" pitchFamily="18" charset="-78"/>
              </a:rPr>
              <a:t>http://partybusrentaldc.com</a:t>
            </a:r>
          </a:p>
        </p:txBody>
      </p:sp>
      <p:pic>
        <p:nvPicPr>
          <p:cNvPr id="2" name="Picture 1"/>
          <p:cNvPicPr>
            <a:picLocks noChangeAspect="1"/>
          </p:cNvPicPr>
          <p:nvPr/>
        </p:nvPicPr>
        <p:blipFill rotWithShape="1">
          <a:blip r:embed="rId3">
            <a:biLevel thresh="75000"/>
            <a:extLst>
              <a:ext uri="{28A0092B-C50C-407E-A947-70E740481C1C}">
                <a14:useLocalDpi xmlns:a14="http://schemas.microsoft.com/office/drawing/2010/main" val="0"/>
              </a:ext>
            </a:extLst>
          </a:blip>
          <a:srcRect b="8238"/>
          <a:stretch/>
        </p:blipFill>
        <p:spPr>
          <a:xfrm>
            <a:off x="1922367" y="1158714"/>
            <a:ext cx="7595120" cy="4634959"/>
          </a:xfrm>
          <a:prstGeom prst="rect">
            <a:avLst/>
          </a:prstGeom>
        </p:spPr>
      </p:pic>
    </p:spTree>
    <p:extLst>
      <p:ext uri="{BB962C8B-B14F-4D97-AF65-F5344CB8AC3E}">
        <p14:creationId xmlns:p14="http://schemas.microsoft.com/office/powerpoint/2010/main" val="37857835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1">
      <a:majorFont>
        <a:latin typeface="Garamond"/>
        <a:ea typeface=""/>
        <a:cs typeface=""/>
      </a:majorFont>
      <a:minorFont>
        <a:latin typeface="Georg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391</Words>
  <Application>Microsoft Office PowerPoint</Application>
  <PresentationFormat>Widescreen</PresentationFormat>
  <Paragraphs>26</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Andalus</vt:lpstr>
      <vt:lpstr>Arial</vt:lpstr>
      <vt:lpstr>Garamond</vt:lpstr>
      <vt:lpstr>Georgia</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ADMIN</cp:lastModifiedBy>
  <cp:revision>3</cp:revision>
  <dcterms:created xsi:type="dcterms:W3CDTF">2018-08-13T03:34:57Z</dcterms:created>
  <dcterms:modified xsi:type="dcterms:W3CDTF">2018-08-13T03:51:01Z</dcterms:modified>
</cp:coreProperties>
</file>