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2CDD0A-B581-2234-843E-8EF688B9FE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F12965C-81BE-4439-B4A1-4E04AF1715F5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11654D-358B-DF38-FAD7-EB37DFF0B3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429692-09C2-A886-243C-F0361B6AA0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5BFF0D-953D-4691-8766-2F5CFC8266B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963309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83AD9B-1A9E-24EC-1B91-D494D1D505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E63637-15F2-4E4A-A0F3-C9E31364D7CC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8E45BF-C894-52D7-3D3A-C096CA6B0B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EB3020-96AA-91FF-5363-6059B5968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862BF8-126A-46BE-B375-78949C184D5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1245454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3E322B-909A-1E74-7347-F3F2B37B5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09B29D-5951-4782-8A5B-76F3B3E70ED8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CA9FF7-543B-9E7E-C27F-7380B149B9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C9A493-5E75-0069-9DF4-C604A61E4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680FB8-DCFB-4021-97D6-AFCB1252338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1920925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0A2EDF-1683-A4D5-695C-C2D828C583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1893F64-0079-434F-805B-7EF66A6B5F56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0B4728-67A1-609B-72FA-0CED3F28B4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716FC1-1295-2A51-4DA6-698E51C1D3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D47131-6898-4CA8-9D51-92D0DB1EFD8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688337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B2D339-601A-6A3A-B8CA-607EF44650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83ABC86-0BD8-4D62-8869-339DBB4A246D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29217F-FB3C-0AD0-5B51-718EDE35EC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48A5F4-0979-34A4-E149-343ED277CD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8AE97B-0734-4118-A606-AAF443E4CB2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0634661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66F0B9B-EEAB-9777-6D22-AB1582EC46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609EF3-8068-4C96-B8A2-829B7C612EE7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61763E2-787B-E970-4F9E-E6E3BCA2DC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27B6B85-D2B9-F9EF-3FE3-FFE375A22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386847-2E02-4FAB-912D-AAAFA500586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074239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04F7C984-B690-1209-034A-D81F15405F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92E00F-B8E0-44E9-B758-9550E9A55932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89EA305-875E-B3F4-8F42-82F1194792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9BD234F-9973-6D4F-F6C8-6586D6F5A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2B1B1F-9363-4A45-AAC7-B58E6C7B4D8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3798200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733182E1-40F3-FB77-10BF-2100B6E90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8362324-0ECD-4873-B6C6-1A7D171EC54E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4EB71784-6AE2-3A37-C59E-FD6C4B1181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5CDBF7BB-B620-E505-0EFD-2E6C18E12B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3D7525-64EF-41A3-B96D-B96CA509CDD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823532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CD2533CC-BE86-197F-AB5B-3D14B07351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937DBA1-C001-48AF-82AE-2FB54086DFC5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A2139E0F-E708-DAA5-C3E1-80FF29F2C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C105982D-33B3-9C48-C501-4A037DC154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6E6C00-6F18-4CC0-A8F1-297E1B01E8C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126175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6A2FB84-1F67-B9FA-E293-172BCBC3E1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45F82E7-4F29-4876-8945-360EE7499D5C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E047BC7-A3BC-A0A0-BB61-BFA58397A7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F83100D-2E11-C751-C352-EBDC1620E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571B4F-E6A7-4722-BEE7-3123A231367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8428321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03E7EDE-5D17-1E7F-E107-D78E930F09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461CA4-6789-4DD9-A87B-CD0B6E3CE9C5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C296627-5382-3C7F-8E2A-2684378834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9841C7E-532E-D872-41B5-C1934345A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FF1DEA-63E8-44BD-89F6-381BCA2B876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069603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F29D5A93-41C3-114B-D9B8-C6D2FF37785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85F2CE32-E077-90A8-C669-67BB1649A1C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4B9FFF-21E3-8E7B-4735-C471F1F869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10B8BE63-006E-4D61-B7AB-08D379F0E97F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4026AD-9939-FE38-9B92-8A76BB0B99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52B3E0-AF7B-EF6A-789D-4E02BFE0C3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64A41F54-AB6D-49EA-B820-96A26228CDEE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1A43D64A-1BB8-0D9D-13F0-D543FF7DFB2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FFF3E9BF-5ACC-4C73-BD55-22FA7876EC71}" type="slidenum"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/6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1C357D27-8C7F-D4AF-39CD-E56A319431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F3A31075-BB09-4D5A-0D6C-693F91C11224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5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D184C803-E7FA-9965-BDF9-E6E88768DB8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C2DD4A26-D563-0CF8-DE82-E6296E4BEB1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B38FA335-8305-9E28-F9B8-B6D3AD83844E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A169B133-4801-F547-7FEC-D4C25136DCB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8D705B97-CF32-4C7A-EB3F-6CA94917843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9A05C61B-522E-5031-CA41-F58BCECD4374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2054" name="Picture 12">
              <a:extLst>
                <a:ext uri="{FF2B5EF4-FFF2-40B4-BE49-F238E27FC236}">
                  <a16:creationId xmlns:a16="http://schemas.microsoft.com/office/drawing/2014/main" id="{C3A82F31-B34E-4561-51E7-D25269117D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C2BBEF73-DFF9-685B-D754-C1D2C4370CE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77BF65ED-5187-A6BD-36A0-2864FDA341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5AED5972-BB06-4BBB-92D6-DC39D45212B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BB31FE21-14BE-3B6D-4D1F-327F97FCDCE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3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641A8796-565D-646F-5F42-7B21D3D8FF1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8256A2CC-98B0-5D4D-00FA-B065AD8E0289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0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992D0F54-1DCA-B7E4-482F-BA4058358B4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1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CDB62D49-21D8-131F-8A5A-D3B40222AA6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5D71FEF3-3FFD-426A-3C3D-76B4523038D4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3078" name="Picture 12">
              <a:extLst>
                <a:ext uri="{FF2B5EF4-FFF2-40B4-BE49-F238E27FC236}">
                  <a16:creationId xmlns:a16="http://schemas.microsoft.com/office/drawing/2014/main" id="{0D8C458C-56B1-C4DB-EE05-A2A63EE5962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9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1ABF38E8-3CE4-B234-9075-EB5D086AEFE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76F76386-4F0D-ED30-A9EF-BD5F61ED81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793E06B9-CF21-8018-0312-F5921C694212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D178A814-06C5-F491-BFAB-06BEAFC942E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7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FA5A0A4B-98C3-797A-15ED-8B670362038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8E44DD04-3EDD-8C44-4492-098A6F3F45C1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4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021CE041-DE46-7786-B79D-BC57F20B3C9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5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A1356B92-74D2-481A-F66E-33CDB4957C5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B66378CB-C8AA-6FF0-F85B-C77B512735EA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4102" name="Picture 12">
              <a:extLst>
                <a:ext uri="{FF2B5EF4-FFF2-40B4-BE49-F238E27FC236}">
                  <a16:creationId xmlns:a16="http://schemas.microsoft.com/office/drawing/2014/main" id="{631D677D-845D-ACE2-4003-E16AB7BB1E8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3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53F4F7F8-178C-4D62-B30B-D741440D9BA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CBC7F700-DC3F-AEA2-826C-FB49396C06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DFD91829-3F9E-D1F3-1E47-0A7E24744946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B3F5084C-B173-9B62-CD8A-02FB088420E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1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2001838F-6581-D3BD-9A21-E22773BFFDA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03D2BD69-0170-ABE9-B102-9159BBAF45F7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28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B038D91D-5DA5-0379-4415-D315203A973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9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79BCFA21-C020-B157-7632-F921197B2CF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4D636C74-C398-9C26-6CD5-C5EAAC84002F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5126" name="Picture 12">
              <a:extLst>
                <a:ext uri="{FF2B5EF4-FFF2-40B4-BE49-F238E27FC236}">
                  <a16:creationId xmlns:a16="http://schemas.microsoft.com/office/drawing/2014/main" id="{20C2581C-FA5C-0752-3121-204744FF2CD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7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03642868-AB33-CF24-62AB-D17A0CEF5AD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B4EAD40C-1CB5-8FB0-9FCD-631A67475B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6CF2B77C-187C-686F-394C-7D68A73133F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0F2E78D4-22F2-28C7-D4F8-5758CD45C00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2AC67997-C302-C423-65BB-B7CD30C4FE0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3A8C11D7-3499-3911-5C82-3669A74D77EE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2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B8061536-4E8A-E7EF-D3A4-F99587EDB0B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70210538-1B2F-CD45-4689-BDC70B3639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DDACEA47-F391-21E4-E2FB-082FD28CC95B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6150" name="Picture 12">
              <a:extLst>
                <a:ext uri="{FF2B5EF4-FFF2-40B4-BE49-F238E27FC236}">
                  <a16:creationId xmlns:a16="http://schemas.microsoft.com/office/drawing/2014/main" id="{0998C8D9-167B-72FB-2C57-899804E6E8A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1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79C59095-E2EA-E6EB-A709-F44A10775F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BF0D225F-A58E-4420-37D9-9D42117CC1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5CB88B2C-42D3-C619-926A-B3B96521619F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7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07B863C7-875C-7F3A-8A5A-48D2D7CC37E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2DFB69A1-14BB-9397-227C-4C48A77B2EA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85B39D5D-F40C-6609-AAAA-4FE974E47239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9C6D4FF8-5F47-CE67-7221-66BB7AAA6DC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F707C779-3DB5-8BCA-B983-ED67656DEC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9E3BEA97-1676-098F-E7C7-1A8284DB2D5C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7174" name="Picture 12">
              <a:extLst>
                <a:ext uri="{FF2B5EF4-FFF2-40B4-BE49-F238E27FC236}">
                  <a16:creationId xmlns:a16="http://schemas.microsoft.com/office/drawing/2014/main" id="{F78B878C-16B0-0D04-E1BA-8884A614F70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827066D5-E467-0B32-CF93-69A6C0AE62A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6</TotalTime>
  <Words>18</Words>
  <Application>Microsoft Office PowerPoint</Application>
  <PresentationFormat>와이드스크린</PresentationFormat>
  <Paragraphs>18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2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2008-12-11T16:53:46Z</dcterms:created>
  <dcterms:modified xsi:type="dcterms:W3CDTF">2024-10-09T00:44:33Z</dcterms:modified>
</cp:coreProperties>
</file>