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5/15/2011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0"/>
            <a:ext cx="7772400" cy="17525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PERTEMUAN 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(Review C++)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5638800"/>
            <a:ext cx="6400800" cy="609600"/>
          </a:xfrm>
        </p:spPr>
        <p:txBody>
          <a:bodyPr>
            <a:normAutofit/>
          </a:bodyPr>
          <a:lstStyle/>
          <a:p>
            <a:pPr algn="r"/>
            <a:r>
              <a:rPr lang="en-US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Fendy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en-US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Yudi</a:t>
            </a:r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Sintaks</a:t>
            </a:r>
            <a:r>
              <a:rPr lang="en-US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 Casting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(target-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-data)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nilai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Target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data: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data yang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menjadi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tujuan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konversi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Nilai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berupa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nilai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literal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berupa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variabel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Contoh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float data1 = 10.2f;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data2 =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)data1; //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casting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dari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float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ke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int</a:t>
            </a:r>
            <a:endParaRPr lang="en-US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	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data3 = 257;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	byte data4 = (byte)data3; //  casting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dari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ke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byte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Operator </a:t>
            </a:r>
            <a:r>
              <a:rPr lang="en-US" dirty="0" err="1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Penugasan</a:t>
            </a:r>
            <a:r>
              <a:rPr lang="en-US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 (assignment)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Operator paling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sederhana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dilambangkan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tanda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</a:t>
            </a: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menugaskan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suatu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nilai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suatu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variabel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Misal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1;</a:t>
            </a: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a, b, c;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a = b = c =99;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3810000"/>
            <a:ext cx="5029200" cy="2284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Operator </a:t>
            </a:r>
            <a:r>
              <a:rPr lang="en-US" dirty="0" err="1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Matematika</a:t>
            </a:r>
            <a:endParaRPr lang="en-US" dirty="0" smtClean="0">
              <a:solidFill>
                <a:schemeClr val="tx2"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362200"/>
            <a:ext cx="72390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Operator </a:t>
            </a:r>
            <a:r>
              <a:rPr lang="en-US" dirty="0" err="1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Relasional</a:t>
            </a:r>
            <a:endParaRPr lang="en-US" dirty="0" smtClean="0">
              <a:solidFill>
                <a:schemeClr val="tx2"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berupa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boolean</a:t>
            </a:r>
            <a:r>
              <a:rPr lang="en-US" dirty="0" smtClean="0"/>
              <a:t>: true or false.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124200"/>
            <a:ext cx="7696200" cy="241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Operator </a:t>
            </a:r>
            <a:r>
              <a:rPr lang="en-US" dirty="0" err="1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Kondisi</a:t>
            </a:r>
            <a:endParaRPr lang="en-US" dirty="0" smtClean="0">
              <a:solidFill>
                <a:schemeClr val="tx2"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438400"/>
            <a:ext cx="7315200" cy="370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Operator Unary</a:t>
            </a: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Digunakan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menaikkan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menurunkan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suatu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nilai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bulat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sebanyak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satuan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hanya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digunakan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pada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variabel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Terdiri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++	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penambahan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nilai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--	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pengurangan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nilai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Contoh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x = x + 1;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y = y - 1;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ditulis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x++; 	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++x;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y--;	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--y;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Operator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Concat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Karakter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digunakan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menggabungkan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 string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menjadi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1.</a:t>
            </a: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Contoh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public class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TestConcat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{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public static void main(String[]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args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{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String data = "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Belajar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" + "Java";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System.out.println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("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Hasil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: " + data);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}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Array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Array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adalah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sebuah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set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variabel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diberi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nama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tertentu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memiliki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data yang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 Java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maupun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bahasa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pemrograman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yang lain,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mereka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memiliki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kemampuan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menggunakan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variabel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menyimpan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sebuah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data list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kemudian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memanipulasinya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lebih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efektif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array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2514600"/>
            <a:ext cx="175260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Tiap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variabel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array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disebut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elemen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mana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tiap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elemen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memiliki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indeks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integer.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Berikut ini contoh deklarasi array:</a:t>
            </a:r>
          </a:p>
          <a:p>
            <a:pPr>
              <a:buNone/>
            </a:pPr>
            <a:endParaRPr lang="it-IT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Deklarasi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array: 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-data[]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namaIdentifier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;	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atau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-data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namaIdentifier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[];</a:t>
            </a:r>
          </a:p>
          <a:p>
            <a:pPr>
              <a:buNone/>
            </a:pPr>
            <a:endParaRPr lang="it-IT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[]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nilaiSiswa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; //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cara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ini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lebih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dianjurkan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nilaiSiswa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[];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float[]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jumlahPanen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Setelah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mendeklarasikan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array,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kita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harus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menentukan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berapa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panjangnya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ukurannya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inisialisasi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Catatan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ukuran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array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tidak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diubah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setalah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diinisialisasi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 2" pitchFamily="18" charset="2"/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contoh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 2" pitchFamily="18" charset="2"/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	//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deklarasi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 2" pitchFamily="18" charset="2"/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ages[]; </a:t>
            </a:r>
          </a:p>
          <a:p>
            <a:pPr>
              <a:buFont typeface="Wingdings 2" pitchFamily="18" charset="2"/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	//instantiate array </a:t>
            </a:r>
          </a:p>
          <a:p>
            <a:pPr>
              <a:buFont typeface="Wingdings 2" pitchFamily="18" charset="2"/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	ages = new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[100]; </a:t>
            </a:r>
          </a:p>
          <a:p>
            <a:pPr>
              <a:buFont typeface="Wingdings 2" pitchFamily="18" charset="2"/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bisa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juga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ditulis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 2" pitchFamily="18" charset="2"/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ages[] = new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[100]; </a:t>
            </a:r>
          </a:p>
          <a:p>
            <a:pPr>
              <a:buFont typeface="Wingdings 2" pitchFamily="18" charset="2"/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Pembahasan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instance variable, primitive types, reference types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Array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Flow Control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Method (Void &amp; Function)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memberikan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nilai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kepada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sebuah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elemen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array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caranya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menyebutkan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nama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array yang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diikuti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indeks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nilai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diberikan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seperti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contoh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berikut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ages[0] = 17;</a:t>
            </a:r>
          </a:p>
          <a:p>
            <a:pPr lvl="1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ages[1] = 20;</a:t>
            </a:r>
          </a:p>
          <a:p>
            <a:pPr lvl="1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[] ages = {17,18,19,20};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Array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multidimensi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Cara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pendeklarasian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array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multidimensi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ini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pada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dasarnya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array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dimensi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mana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anda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cukup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menambahkan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[]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sesuai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dimensi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anda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inginkan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/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[][] arr2; //array 2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dimensi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[][][] arr3; //array 3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dimensi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[][][][] arr4; //array 4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dimensi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pengalokasian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memori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array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multidimensi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memiliki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sintaks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array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dimensi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Contoh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[][] arr2 = new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[3][4];</a:t>
            </a:r>
          </a:p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Kode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atas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akan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mengalokasikan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memori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menampung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nilai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data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sebanyak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3*4. 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Flow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Digunakan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mengatur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alur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eksekusi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program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sesuai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kondisi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telah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ditentukan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Java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ada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macam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kontrol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alur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Selection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Percabangan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Seleksi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Iterasi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Perulangan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/Looping)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Jump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Selection</a:t>
            </a:r>
          </a:p>
          <a:p>
            <a:pPr lvl="1"/>
            <a:r>
              <a:rPr lang="en-US" dirty="0" err="1" smtClean="0"/>
              <a:t>Terdapat</a:t>
            </a:r>
            <a:r>
              <a:rPr lang="en-US" dirty="0" smtClean="0"/>
              <a:t> 2 </a:t>
            </a:r>
            <a:r>
              <a:rPr lang="en-US" dirty="0" err="1" smtClean="0"/>
              <a:t>kata</a:t>
            </a:r>
            <a:r>
              <a:rPr lang="en-US" dirty="0" smtClean="0"/>
              <a:t> </a:t>
            </a:r>
            <a:r>
              <a:rPr lang="en-US" dirty="0" err="1" smtClean="0"/>
              <a:t>kunci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Java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seleksi</a:t>
            </a:r>
            <a:r>
              <a:rPr lang="en-US" dirty="0" smtClean="0"/>
              <a:t>: </a:t>
            </a:r>
            <a:r>
              <a:rPr lang="en-US" i="1" dirty="0" smtClean="0"/>
              <a:t>if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i="1" dirty="0" smtClean="0"/>
              <a:t>switch</a:t>
            </a:r>
          </a:p>
          <a:p>
            <a:pPr lvl="1"/>
            <a:endParaRPr lang="en-US" i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Switch case</a:t>
            </a: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Penggunaan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switch case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mirip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penggunaan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bertingkat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mana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kita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menggunakannya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percabangan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lebih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dijadikan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alternatif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terbaik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dibandingkan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bertingkat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Iterasi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Perulangan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Java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memiliki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jenis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iterasi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digunakan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mengulang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sejumlah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statement(s)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tanpa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menulis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statement(s)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tersebut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secara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berulang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yaitu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while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 - while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Jump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Java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mengenal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buah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perintah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memindahkan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alur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eksekusi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program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bagian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lain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program.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break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continue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return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Method ( void </a:t>
            </a:r>
            <a:r>
              <a:rPr lang="en-US" dirty="0" err="1" smtClean="0"/>
              <a:t>dan</a:t>
            </a:r>
            <a:r>
              <a:rPr lang="en-US" dirty="0" smtClean="0"/>
              <a:t> function)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Deklarasi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method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-data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namaMethod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daftar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-parameter){</a:t>
            </a:r>
            <a:b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//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implementasi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}</a:t>
            </a:r>
          </a:p>
          <a:p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Void =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Kembalian</a:t>
            </a:r>
            <a:r>
              <a:rPr lang="en-US" dirty="0" smtClean="0"/>
              <a:t> </a:t>
            </a:r>
            <a:r>
              <a:rPr lang="en-US" dirty="0" err="1" smtClean="0"/>
              <a:t>nilainya</a:t>
            </a:r>
            <a:r>
              <a:rPr lang="en-US" dirty="0" smtClean="0"/>
              <a:t> (void)</a:t>
            </a:r>
          </a:p>
          <a:p>
            <a:r>
              <a:rPr lang="en-US" dirty="0" smtClean="0"/>
              <a:t>Function =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pengembalian</a:t>
            </a:r>
            <a:r>
              <a:rPr lang="en-US" dirty="0" smtClean="0"/>
              <a:t> </a:t>
            </a:r>
            <a:r>
              <a:rPr lang="en-US" dirty="0" err="1" smtClean="0"/>
              <a:t>nilainya</a:t>
            </a:r>
            <a:r>
              <a:rPr lang="en-US" dirty="0" smtClean="0"/>
              <a:t> (return)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instance variable, primitive types, reference types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Instance variable </a:t>
            </a: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Merupakan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lokasi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penyimpanan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informasi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ada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memori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sesuai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data yang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dideklarasikan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Aturan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-data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nama-variabel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data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meliputi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semua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data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Java,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nama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variabel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adalah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identifier yang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digunakan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merujuk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variable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tersebut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program.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contoh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counter;</a:t>
            </a: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Anda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tidak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menggunakan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variabel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belum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dideklarasikan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counter = 0;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counter;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Type Data</a:t>
            </a:r>
          </a:p>
          <a:p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Diperlukan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agar compiler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tahu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operasi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apa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yang valid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berapa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banyak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memori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diperlukan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oleh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sebuah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nilai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akan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disimpan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dioperasikan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Java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ada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jenis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data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primitif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data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referensi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data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primitif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854075" lvl="1" indent="-457200">
              <a:buFont typeface="Consolas" pitchFamily="49" charset="0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Integer :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data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bilangan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bulat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terdiri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byte, short, </a:t>
            </a:r>
            <a:r>
              <a:rPr lang="en-US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long.</a:t>
            </a:r>
          </a:p>
          <a:p>
            <a:pPr marL="854075" lvl="1" indent="-457200">
              <a:buFont typeface="Consolas" pitchFamily="49" charset="0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Floating-Point :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data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pecahan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terdiri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float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54075" lvl="1" indent="-457200">
              <a:buFont typeface="Consolas" pitchFamily="49" charset="0"/>
              <a:buAutoNum type="arabicPeriod"/>
            </a:pP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Karakter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simbol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sebuah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karakter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terdiri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char.</a:t>
            </a:r>
          </a:p>
          <a:p>
            <a:pPr marL="854075" lvl="1" indent="-457200">
              <a:buFont typeface="Consolas" pitchFamily="49" charset="0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Boolean : true or false,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terdiri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boolean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Data Reference 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Array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Class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dll</a:t>
            </a:r>
            <a:r>
              <a:rPr lang="en-US" dirty="0" smtClean="0"/>
              <a:t>	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Integer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209800"/>
            <a:ext cx="6451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600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Floating Point / </a:t>
            </a:r>
            <a:r>
              <a:rPr lang="en-US" sz="3600" dirty="0" err="1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Pecahan</a:t>
            </a:r>
            <a:endParaRPr lang="en-US" sz="3600" dirty="0" smtClean="0">
              <a:solidFill>
                <a:schemeClr val="tx2"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  <a:buNone/>
            </a:pPr>
            <a:endParaRPr lang="en-US" dirty="0" smtClean="0"/>
          </a:p>
          <a:p>
            <a:pPr lvl="1">
              <a:lnSpc>
                <a:spcPct val="90000"/>
              </a:lnSpc>
              <a:buNone/>
            </a:pPr>
            <a:r>
              <a:rPr lang="id-ID" dirty="0" smtClean="0"/>
              <a:t>float bilangan_pecahan = 1.23456;</a:t>
            </a:r>
          </a:p>
          <a:p>
            <a:pPr lvl="1">
              <a:lnSpc>
                <a:spcPct val="90000"/>
              </a:lnSpc>
              <a:buNone/>
            </a:pPr>
            <a:r>
              <a:rPr lang="id-ID" dirty="0" smtClean="0"/>
              <a:t>float bilangan_besar = 1.45 E 28;</a:t>
            </a:r>
          </a:p>
          <a:p>
            <a:pPr lvl="1">
              <a:lnSpc>
                <a:spcPct val="90000"/>
              </a:lnSpc>
              <a:buNone/>
            </a:pPr>
            <a:r>
              <a:rPr lang="id-ID" dirty="0" smtClean="0"/>
              <a:t>float bilangan_kecil = 1.45 E-28;</a:t>
            </a:r>
            <a:endParaRPr lang="en-US" dirty="0" smtClean="0"/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209800"/>
            <a:ext cx="6553200" cy="2644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Konstanta</a:t>
            </a:r>
            <a:endParaRPr lang="en-US" dirty="0" smtClean="0">
              <a:solidFill>
                <a:schemeClr val="tx2"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Tidak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berubah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sepanjang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jalannya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program.</a:t>
            </a: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Menggunakan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kata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kunci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final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FEET_PER_YARD = 3; 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final double MM_PER_INCH = 25.4; 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final float phi = 3.14;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Konversi</a:t>
            </a:r>
            <a:r>
              <a:rPr lang="en-US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 Data </a:t>
            </a:r>
            <a:r>
              <a:rPr lang="en-US" dirty="0" err="1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 Casting</a:t>
            </a: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Konversi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data 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menampung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suatu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nilai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data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tertentu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variabel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mempunyai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data yang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berbeda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Misal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data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data long.</a:t>
            </a: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Contoh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data1 = 10;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long data2 = data1;</a:t>
            </a:r>
          </a:p>
          <a:p>
            <a:pPr lvl="1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Catatan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Tidak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semua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data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kompatibel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satu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lain.</a:t>
            </a:r>
          </a:p>
          <a:p>
            <a:pPr lvl="1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Misal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tipe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data float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short.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bisa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dilakukan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CASTING.</a:t>
            </a:r>
          </a:p>
          <a:p>
            <a:pPr lvl="1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Dengan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menyebutkan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secara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eksplisit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tipe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data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tujuan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154</TotalTime>
  <Words>730</Words>
  <Application>Microsoft Office PowerPoint</Application>
  <PresentationFormat>On-screen Show (4:3)</PresentationFormat>
  <Paragraphs>178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Trek</vt:lpstr>
      <vt:lpstr>PERTEMUAN 1 (Review C++) </vt:lpstr>
      <vt:lpstr>Pembahasan</vt:lpstr>
      <vt:lpstr>1. instance variable, primitive types, reference types 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2. Array</vt:lpstr>
      <vt:lpstr>Slide 18</vt:lpstr>
      <vt:lpstr>Slide 19</vt:lpstr>
      <vt:lpstr>Slide 20</vt:lpstr>
      <vt:lpstr>Slide 21</vt:lpstr>
      <vt:lpstr>Slide 22</vt:lpstr>
      <vt:lpstr>3. Flow control</vt:lpstr>
      <vt:lpstr>Slide 24</vt:lpstr>
      <vt:lpstr>Slide 25</vt:lpstr>
      <vt:lpstr>Slide 26</vt:lpstr>
      <vt:lpstr>Slide 27</vt:lpstr>
      <vt:lpstr>4. Method ( void dan function)</vt:lpstr>
      <vt:lpstr>Slide 29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PERTEMUAN 1  </dc:title>
  <dc:creator/>
  <cp:lastModifiedBy>Fendy</cp:lastModifiedBy>
  <cp:revision>34</cp:revision>
  <dcterms:created xsi:type="dcterms:W3CDTF">2006-08-16T00:00:00Z</dcterms:created>
  <dcterms:modified xsi:type="dcterms:W3CDTF">2011-05-15T08:01:06Z</dcterms:modified>
</cp:coreProperties>
</file>