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14" r:id="rId3"/>
    <p:sldId id="615" r:id="rId4"/>
    <p:sldId id="616" r:id="rId5"/>
    <p:sldId id="617" r:id="rId6"/>
    <p:sldId id="618" r:id="rId7"/>
    <p:sldId id="619" r:id="rId8"/>
    <p:sldId id="620" r:id="rId9"/>
    <p:sldId id="621" r:id="rId10"/>
    <p:sldId id="622" r:id="rId11"/>
    <p:sldId id="623" r:id="rId12"/>
    <p:sldId id="624" r:id="rId13"/>
    <p:sldId id="625" r:id="rId14"/>
    <p:sldId id="626" r:id="rId15"/>
    <p:sldId id="627" r:id="rId16"/>
    <p:sldId id="628" r:id="rId17"/>
    <p:sldId id="629" r:id="rId18"/>
    <p:sldId id="630" r:id="rId19"/>
    <p:sldId id="631" r:id="rId20"/>
    <p:sldId id="632" r:id="rId21"/>
    <p:sldId id="633" r:id="rId22"/>
    <p:sldId id="634" r:id="rId23"/>
    <p:sldId id="635" r:id="rId24"/>
    <p:sldId id="636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8D7B28-5317-4818-A1CA-00D507CCA5AB}" v="3" dt="2023-09-25T20:02:29.9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078D7B28-5317-4818-A1CA-00D507CCA5AB}"/>
    <pc:docChg chg="addSld delSld modSld">
      <pc:chgData name="맛있다 군만두" userId="88f4dfb63950bb32" providerId="LiveId" clId="{078D7B28-5317-4818-A1CA-00D507CCA5AB}" dt="2023-09-25T20:02:29.930" v="2"/>
      <pc:docMkLst>
        <pc:docMk/>
      </pc:docMkLst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1223743723" sldId="614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3451280407" sldId="615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3776949867" sldId="616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1540320263" sldId="617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112071232" sldId="618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1019337668" sldId="619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1482209119" sldId="620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1061779925" sldId="621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990052097" sldId="622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2962566605" sldId="623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1137356839" sldId="624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3057692385" sldId="625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3057796028" sldId="626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292583973" sldId="627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714178035" sldId="628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2107289973" sldId="629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2036536405" sldId="630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2327119161" sldId="631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1369691714" sldId="632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3683101614" sldId="633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1240186782" sldId="634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1099196106" sldId="635"/>
        </pc:sldMkLst>
      </pc:sldChg>
      <pc:sldChg chg="add del setBg">
        <pc:chgData name="맛있다 군만두" userId="88f4dfb63950bb32" providerId="LiveId" clId="{078D7B28-5317-4818-A1CA-00D507CCA5AB}" dt="2023-09-25T20:02:29.930" v="2"/>
        <pc:sldMkLst>
          <pc:docMk/>
          <pc:sldMk cId="1827287206" sldId="636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70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923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79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0665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331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9207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9931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107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0078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2044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811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336210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20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야빈이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소식을 듣고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요밥과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시므론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악삽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223743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하솔은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본래 그 모든 나라의 머리였더니 그 때에 여호수아가 돌아와서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하솔을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취하고 그 왕을 칼날로 쳐죽이고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962566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가운데 모든 사람을 칼날로 쳐서 진멸하여 호흡이 있는 자는 하나도 남기지 아니하였고 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하솔을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불로 살랐고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137356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여호수아가 그 왕들의 모든 성읍과 그 모든 왕을 붙잡아 칼날로 쳐서 진멸하여 바쳤으니 여호와의 종 모세가 명령한 것과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하였으되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0576923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하솔만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불살랐고 산 위에 세운 성읍들은 이스라엘이 불사르지 아니하였으며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057796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성읍들의 모든 재물과 가축은 이스라엘 자손들이 탈취하고 모든 사람은 칼날로 쳐서 멸하여 호흡이 있는 자는 하나도 남기지 아니하였으니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92583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그의 종 모세에게 명령하신 것을 모세는 여호수아에게 명령하였고 여호수아는 그대로 행하여 여호와께서 모세에게 명하신 모든 것을 하나도 행하지 아니한 것이 없었더라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7141780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여호수아가 이같이 그 온 땅 곧 산지와 온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네겝과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땅과 평지와 아라바와 이스라엘 산지와 평지를 점령하였으니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107289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세일로 올라가는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할락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산에서부터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헤르몬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산 아래 레바논 골짜기의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바알갓까지라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왕들을 모두 잡아 쳐죽였으며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0365364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여호수아가 그 모든 왕들과 싸운 지가 오랫동안이라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327119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기브온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 외에는 이스라엘 자손과 화친한 성읍이 하나도 없고 이스라엘 자손이 싸워서 다 점령하였으니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369691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및 북쪽 산지와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긴네롯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남쪽 아라바와 평지와 서쪽 돌의 높은 곳에 있는 왕들과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451280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마음이 완악하여 이스라엘을 대적하여 싸우러 온 것은 여호와께서 그리하게 하신 것이라 그들을 진멸하여 바치게 하여 은혜를 입지 못하게 하시고 여호와께서 모세에게 명령하신 대로 그들을 멸하려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하심이었더라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6831016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여호수아가 가서 산지와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헤브론과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드빌과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아납과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유다 온 산지와 이스라엘의 온 산지에서 아낙 사람들을 멸절하고 그가 또 그들의 성읍들을 진멸하여 바쳤으므로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2401867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자손의 땅에는 아낙 사람들이 하나도 남지 아니하였고 가사와 가드와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아스돗에만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0991961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이와 같이 여호수아가 여호와께서 모세에게 말씀하신 대로 그 온 땅을 점령하여 이스라엘 지파의 구분에 따라 기업으로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땅에 전쟁이 그쳤더라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827287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동쪽과 서쪽의 가나안 족속과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헷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브리스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족속과 산지의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여부스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미스바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헤르몬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산 아래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족속에게 사람을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776949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그 모든 군대를 거느리고 나왔으니 백성이 많아 해변의 수많은 모래 같고 말과 병거도 심히 많았으며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540320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왕들이 모두 모여 나아와서 이스라엘과 싸우려고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메롬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물 가에 함께 진 쳤더라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12071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여호수아에게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말미암아 두려워하지 말라 내일 이맘때에 내가 그들을 이스라엘 앞에 넘겨 주어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몰살시키리니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그들의 말 뒷발의 힘줄을 끊고 그들의 병거를 불사르라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019337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여호수아가 모든 군사와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메롬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물 가로 가서 갑자기 습격할 때에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482209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그들을 이스라엘의 손에 넘겨 주셨기 때문에 그들을 격파하고 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시돈과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미스르봇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마임까지 추격하고 동쪽으로는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미스바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골짜기까지 추격하여 한 사람도 남기지 아니하고 쳐죽이고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061779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여호수아가 여호와께서 자기에게 명령하신 대로 행하여 그들의 말 뒷발의 힘줄을 끊고 그들의 병거를 불로 살랐더라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990052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466</Words>
  <Application>Microsoft Office PowerPoint</Application>
  <PresentationFormat>와이드스크린</PresentationFormat>
  <Paragraphs>46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23</vt:i4>
      </vt:variant>
    </vt:vector>
  </HeadingPairs>
  <TitlesOfParts>
    <vt:vector size="2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10</cp:revision>
  <dcterms:modified xsi:type="dcterms:W3CDTF">2023-09-25T20:02:30Z</dcterms:modified>
</cp:coreProperties>
</file>